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0" r:id="rId4"/>
    <p:sldId id="259" r:id="rId5"/>
    <p:sldId id="261" r:id="rId6"/>
    <p:sldId id="262" r:id="rId7"/>
    <p:sldId id="264" r:id="rId8"/>
    <p:sldId id="265" r:id="rId9"/>
  </p:sldIdLst>
  <p:sldSz cx="9144000" cy="6858000" type="screen4x3"/>
  <p:notesSz cx="6889750" cy="100218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595" autoAdjust="0"/>
    <p:restoredTop sz="94558" autoAdjust="0"/>
  </p:normalViewPr>
  <p:slideViewPr>
    <p:cSldViewPr>
      <p:cViewPr varScale="1">
        <p:scale>
          <a:sx n="114" d="100"/>
          <a:sy n="114" d="100"/>
        </p:scale>
        <p:origin x="2214" y="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D724CDA-F450-4E9C-BA8A-68C9477A55E2}" type="doc">
      <dgm:prSet loTypeId="urn:microsoft.com/office/officeart/2005/8/layout/orgChart1" loCatId="hierarchy" qsTypeId="urn:microsoft.com/office/officeart/2005/8/quickstyle/simple1" qsCatId="simple" csTypeId="urn:microsoft.com/office/officeart/2005/8/colors/accent4_2" csCatId="accent4" phldr="1"/>
      <dgm:spPr/>
      <dgm:t>
        <a:bodyPr/>
        <a:lstStyle/>
        <a:p>
          <a:endParaRPr lang="en-US"/>
        </a:p>
      </dgm:t>
    </dgm:pt>
    <dgm:pt modelId="{A04266E9-9B26-4962-AAE8-E98B59D0F9B1}">
      <dgm:prSet phldrT="[Text]" custT="1"/>
      <dgm:spPr/>
      <dgm:t>
        <a:bodyPr/>
        <a:lstStyle/>
        <a:p>
          <a:r>
            <a:rPr lang="en-US" sz="1100" dirty="0">
              <a:solidFill>
                <a:schemeClr val="tx1">
                  <a:lumMod val="75000"/>
                </a:schemeClr>
              </a:solidFill>
            </a:rPr>
            <a:t>CEO</a:t>
          </a:r>
        </a:p>
        <a:p>
          <a:r>
            <a:rPr lang="en-US" sz="1100" dirty="0">
              <a:solidFill>
                <a:schemeClr val="tx1">
                  <a:lumMod val="75000"/>
                </a:schemeClr>
              </a:solidFill>
            </a:rPr>
            <a:t>Herman van der Schyff</a:t>
          </a:r>
        </a:p>
      </dgm:t>
    </dgm:pt>
    <dgm:pt modelId="{6FA2A44F-1361-4FCE-B2CA-8B677CC58A17}" type="parTrans" cxnId="{8D8C07CF-C467-46B9-98CB-D3AD2892B453}">
      <dgm:prSet/>
      <dgm:spPr/>
      <dgm:t>
        <a:bodyPr/>
        <a:lstStyle/>
        <a:p>
          <a:endParaRPr lang="en-US">
            <a:solidFill>
              <a:schemeClr val="tx1">
                <a:lumMod val="75000"/>
              </a:schemeClr>
            </a:solidFill>
          </a:endParaRPr>
        </a:p>
      </dgm:t>
    </dgm:pt>
    <dgm:pt modelId="{8BF4C461-F7AA-4B2C-BBE5-A27890EF24F6}" type="sibTrans" cxnId="{8D8C07CF-C467-46B9-98CB-D3AD2892B453}">
      <dgm:prSet/>
      <dgm:spPr/>
      <dgm:t>
        <a:bodyPr/>
        <a:lstStyle/>
        <a:p>
          <a:endParaRPr lang="en-US">
            <a:solidFill>
              <a:schemeClr val="tx1">
                <a:lumMod val="75000"/>
              </a:schemeClr>
            </a:solidFill>
          </a:endParaRPr>
        </a:p>
      </dgm:t>
    </dgm:pt>
    <dgm:pt modelId="{07FFDC5D-D1DD-49CF-95F8-A485CD93990B}" type="asst">
      <dgm:prSet phldrT="[Text]" custT="1"/>
      <dgm:spPr/>
      <dgm:t>
        <a:bodyPr/>
        <a:lstStyle/>
        <a:p>
          <a:r>
            <a:rPr lang="en-US" sz="1200" dirty="0">
              <a:solidFill>
                <a:schemeClr val="tx1">
                  <a:lumMod val="75000"/>
                </a:schemeClr>
              </a:solidFill>
            </a:rPr>
            <a:t>Managing Director</a:t>
          </a:r>
        </a:p>
        <a:p>
          <a:r>
            <a:rPr lang="en-US" sz="1200" dirty="0">
              <a:solidFill>
                <a:schemeClr val="tx1">
                  <a:lumMod val="75000"/>
                </a:schemeClr>
              </a:solidFill>
            </a:rPr>
            <a:t>Bennie van der Schyff</a:t>
          </a:r>
        </a:p>
      </dgm:t>
    </dgm:pt>
    <dgm:pt modelId="{A48AC1A4-E090-4090-B426-3C164040D904}" type="parTrans" cxnId="{93AE1529-0605-4FF0-B2AC-64F4E1487829}">
      <dgm:prSet/>
      <dgm:spPr/>
      <dgm:t>
        <a:bodyPr/>
        <a:lstStyle/>
        <a:p>
          <a:endParaRPr lang="en-US">
            <a:solidFill>
              <a:schemeClr val="tx1">
                <a:lumMod val="75000"/>
              </a:schemeClr>
            </a:solidFill>
          </a:endParaRPr>
        </a:p>
      </dgm:t>
    </dgm:pt>
    <dgm:pt modelId="{99C508E8-D81F-4DBA-9B3B-0DD98E791221}" type="sibTrans" cxnId="{93AE1529-0605-4FF0-B2AC-64F4E1487829}">
      <dgm:prSet/>
      <dgm:spPr/>
      <dgm:t>
        <a:bodyPr/>
        <a:lstStyle/>
        <a:p>
          <a:endParaRPr lang="en-US">
            <a:solidFill>
              <a:schemeClr val="tx1">
                <a:lumMod val="75000"/>
              </a:schemeClr>
            </a:solidFill>
          </a:endParaRPr>
        </a:p>
      </dgm:t>
    </dgm:pt>
    <dgm:pt modelId="{2F5E9706-70F5-47C1-A4D1-B2D82150A4BF}">
      <dgm:prSet phldrT="[Text]" custT="1"/>
      <dgm:spPr/>
      <dgm:t>
        <a:bodyPr/>
        <a:lstStyle/>
        <a:p>
          <a:endParaRPr lang="en-US" sz="900" dirty="0">
            <a:solidFill>
              <a:schemeClr val="tx1">
                <a:lumMod val="75000"/>
              </a:schemeClr>
            </a:solidFill>
          </a:endParaRPr>
        </a:p>
        <a:p>
          <a:r>
            <a:rPr lang="en-US" sz="900" dirty="0">
              <a:solidFill>
                <a:schemeClr val="tx1">
                  <a:lumMod val="75000"/>
                </a:schemeClr>
              </a:solidFill>
            </a:rPr>
            <a:t>Admin  &amp; Finance </a:t>
          </a:r>
        </a:p>
        <a:p>
          <a:r>
            <a:rPr lang="en-US" sz="900" u="sng" dirty="0">
              <a:solidFill>
                <a:schemeClr val="tx1">
                  <a:lumMod val="75000"/>
                </a:schemeClr>
              </a:solidFill>
            </a:rPr>
            <a:t>Dirk Green </a:t>
          </a:r>
        </a:p>
        <a:p>
          <a:r>
            <a:rPr lang="en-US" sz="900" u="none" dirty="0">
              <a:solidFill>
                <a:schemeClr val="tx1">
                  <a:lumMod val="75000"/>
                </a:schemeClr>
              </a:solidFill>
            </a:rPr>
            <a:t>Accountant</a:t>
          </a:r>
          <a:endParaRPr lang="en-US" sz="900" dirty="0">
            <a:solidFill>
              <a:schemeClr val="tx1">
                <a:lumMod val="75000"/>
              </a:schemeClr>
            </a:solidFill>
          </a:endParaRPr>
        </a:p>
        <a:p>
          <a:r>
            <a:rPr lang="en-US" sz="900" u="sng" dirty="0">
              <a:solidFill>
                <a:schemeClr val="tx1">
                  <a:lumMod val="75000"/>
                </a:schemeClr>
              </a:solidFill>
            </a:rPr>
            <a:t>Louise:</a:t>
          </a:r>
          <a:endParaRPr lang="en-US" sz="900" u="none" dirty="0">
            <a:solidFill>
              <a:schemeClr val="tx1">
                <a:lumMod val="75000"/>
              </a:schemeClr>
            </a:solidFill>
          </a:endParaRPr>
        </a:p>
        <a:p>
          <a:r>
            <a:rPr lang="en-US" sz="900" u="none" dirty="0">
              <a:solidFill>
                <a:schemeClr val="tx1">
                  <a:lumMod val="75000"/>
                </a:schemeClr>
              </a:solidFill>
            </a:rPr>
            <a:t>Creditors</a:t>
          </a:r>
        </a:p>
        <a:p>
          <a:r>
            <a:rPr lang="en-US" sz="900" u="none" dirty="0">
              <a:solidFill>
                <a:schemeClr val="tx1">
                  <a:lumMod val="75000"/>
                </a:schemeClr>
              </a:solidFill>
            </a:rPr>
            <a:t>Payroll</a:t>
          </a:r>
        </a:p>
        <a:p>
          <a:r>
            <a:rPr lang="en-US" sz="900" u="none" dirty="0">
              <a:solidFill>
                <a:schemeClr val="tx1">
                  <a:lumMod val="75000"/>
                </a:schemeClr>
              </a:solidFill>
            </a:rPr>
            <a:t>Reception</a:t>
          </a:r>
        </a:p>
        <a:p>
          <a:r>
            <a:rPr lang="en-US" sz="900" u="none" dirty="0">
              <a:solidFill>
                <a:schemeClr val="tx1">
                  <a:lumMod val="75000"/>
                </a:schemeClr>
              </a:solidFill>
            </a:rPr>
            <a:t>Tenders and Quotations</a:t>
          </a:r>
        </a:p>
        <a:p>
          <a:r>
            <a:rPr lang="en-US" sz="900" u="none" dirty="0">
              <a:solidFill>
                <a:schemeClr val="tx1">
                  <a:lumMod val="75000"/>
                </a:schemeClr>
              </a:solidFill>
            </a:rPr>
            <a:t>General Admin</a:t>
          </a:r>
          <a:endParaRPr lang="en-US" sz="900" u="sng" dirty="0">
            <a:solidFill>
              <a:schemeClr val="tx1">
                <a:lumMod val="75000"/>
              </a:schemeClr>
            </a:solidFill>
          </a:endParaRPr>
        </a:p>
        <a:p>
          <a:endParaRPr lang="en-US" sz="900" u="sng" dirty="0">
            <a:solidFill>
              <a:schemeClr val="tx1">
                <a:lumMod val="75000"/>
              </a:schemeClr>
            </a:solidFill>
          </a:endParaRPr>
        </a:p>
        <a:p>
          <a:endParaRPr lang="en-US" sz="900" dirty="0">
            <a:solidFill>
              <a:schemeClr val="tx1">
                <a:lumMod val="75000"/>
              </a:schemeClr>
            </a:solidFill>
          </a:endParaRPr>
        </a:p>
      </dgm:t>
    </dgm:pt>
    <dgm:pt modelId="{8001DC94-7016-4A5B-AE48-9597BAE0812E}" type="parTrans" cxnId="{9D6B214E-1453-4B9B-BC3B-8AF109150026}">
      <dgm:prSet/>
      <dgm:spPr/>
      <dgm:t>
        <a:bodyPr/>
        <a:lstStyle/>
        <a:p>
          <a:endParaRPr lang="en-US">
            <a:solidFill>
              <a:schemeClr val="tx1">
                <a:lumMod val="75000"/>
              </a:schemeClr>
            </a:solidFill>
          </a:endParaRPr>
        </a:p>
      </dgm:t>
    </dgm:pt>
    <dgm:pt modelId="{78B3C7B6-C0C5-4E02-B0D9-D4D42B9DF942}" type="sibTrans" cxnId="{9D6B214E-1453-4B9B-BC3B-8AF109150026}">
      <dgm:prSet/>
      <dgm:spPr/>
      <dgm:t>
        <a:bodyPr/>
        <a:lstStyle/>
        <a:p>
          <a:endParaRPr lang="en-US">
            <a:solidFill>
              <a:schemeClr val="tx1">
                <a:lumMod val="75000"/>
              </a:schemeClr>
            </a:solidFill>
          </a:endParaRPr>
        </a:p>
      </dgm:t>
    </dgm:pt>
    <dgm:pt modelId="{016602E7-1E9D-4EDB-8C6D-4F700DEF1220}">
      <dgm:prSet phldrT="[Text]" custT="1"/>
      <dgm:spPr/>
      <dgm:t>
        <a:bodyPr/>
        <a:lstStyle/>
        <a:p>
          <a:r>
            <a:rPr lang="en-US" sz="900" dirty="0">
              <a:solidFill>
                <a:schemeClr val="tx1">
                  <a:lumMod val="75000"/>
                </a:schemeClr>
              </a:solidFill>
            </a:rPr>
            <a:t>Slurry,</a:t>
          </a:r>
        </a:p>
        <a:p>
          <a:r>
            <a:rPr lang="en-US" sz="900" dirty="0">
              <a:solidFill>
                <a:schemeClr val="tx1">
                  <a:lumMod val="75000"/>
                </a:schemeClr>
              </a:solidFill>
            </a:rPr>
            <a:t>Manager – Driekus Koortzen</a:t>
          </a:r>
        </a:p>
        <a:p>
          <a:endParaRPr lang="en-US" sz="900" dirty="0">
            <a:solidFill>
              <a:schemeClr val="tx1">
                <a:lumMod val="75000"/>
              </a:schemeClr>
            </a:solidFill>
          </a:endParaRPr>
        </a:p>
      </dgm:t>
    </dgm:pt>
    <dgm:pt modelId="{D639FC6B-6C27-40F9-BABE-8E169DF7474A}" type="parTrans" cxnId="{B7C6B77F-3530-48FE-A710-FAAE1B026E42}">
      <dgm:prSet/>
      <dgm:spPr/>
      <dgm:t>
        <a:bodyPr/>
        <a:lstStyle/>
        <a:p>
          <a:endParaRPr lang="en-US">
            <a:solidFill>
              <a:schemeClr val="tx1">
                <a:lumMod val="75000"/>
              </a:schemeClr>
            </a:solidFill>
          </a:endParaRPr>
        </a:p>
      </dgm:t>
    </dgm:pt>
    <dgm:pt modelId="{31F49675-0355-4AAA-A7FE-442E2370B96E}" type="sibTrans" cxnId="{B7C6B77F-3530-48FE-A710-FAAE1B026E42}">
      <dgm:prSet/>
      <dgm:spPr/>
      <dgm:t>
        <a:bodyPr/>
        <a:lstStyle/>
        <a:p>
          <a:endParaRPr lang="en-US">
            <a:solidFill>
              <a:schemeClr val="tx1">
                <a:lumMod val="75000"/>
              </a:schemeClr>
            </a:solidFill>
          </a:endParaRPr>
        </a:p>
      </dgm:t>
    </dgm:pt>
    <dgm:pt modelId="{D1285B0B-C123-4299-BB81-8743DCCF317B}">
      <dgm:prSet phldrT="[Text]" custT="1"/>
      <dgm:spPr/>
      <dgm:t>
        <a:bodyPr/>
        <a:lstStyle/>
        <a:p>
          <a:r>
            <a:rPr lang="en-US" sz="900" dirty="0">
              <a:solidFill>
                <a:schemeClr val="tx1">
                  <a:lumMod val="75000"/>
                </a:schemeClr>
              </a:solidFill>
            </a:rPr>
            <a:t>PBRF &amp; Crack Seal</a:t>
          </a:r>
        </a:p>
        <a:p>
          <a:r>
            <a:rPr lang="en-US" sz="900" dirty="0">
              <a:solidFill>
                <a:schemeClr val="tx1">
                  <a:lumMod val="75000"/>
                </a:schemeClr>
              </a:solidFill>
            </a:rPr>
            <a:t>Manager – Driekus Koortzen</a:t>
          </a:r>
        </a:p>
      </dgm:t>
    </dgm:pt>
    <dgm:pt modelId="{DC8E78E9-DD6D-4F61-81F8-62555671F180}" type="parTrans" cxnId="{D491AA21-DBCF-4EB8-966C-B5F63368E707}">
      <dgm:prSet/>
      <dgm:spPr/>
      <dgm:t>
        <a:bodyPr/>
        <a:lstStyle/>
        <a:p>
          <a:endParaRPr lang="en-US">
            <a:solidFill>
              <a:schemeClr val="tx1">
                <a:lumMod val="75000"/>
              </a:schemeClr>
            </a:solidFill>
          </a:endParaRPr>
        </a:p>
      </dgm:t>
    </dgm:pt>
    <dgm:pt modelId="{278E71AA-2C7E-46F8-9F41-CFB6C72B4DC7}" type="sibTrans" cxnId="{D491AA21-DBCF-4EB8-966C-B5F63368E707}">
      <dgm:prSet/>
      <dgm:spPr/>
      <dgm:t>
        <a:bodyPr/>
        <a:lstStyle/>
        <a:p>
          <a:endParaRPr lang="en-US">
            <a:solidFill>
              <a:schemeClr val="tx1">
                <a:lumMod val="75000"/>
              </a:schemeClr>
            </a:solidFill>
          </a:endParaRPr>
        </a:p>
      </dgm:t>
    </dgm:pt>
    <dgm:pt modelId="{FDF2ED73-6648-4B72-B6FA-E742D17F546D}">
      <dgm:prSet custT="1"/>
      <dgm:spPr/>
      <dgm:t>
        <a:bodyPr/>
        <a:lstStyle/>
        <a:p>
          <a:r>
            <a:rPr lang="en-US" sz="900" dirty="0">
              <a:solidFill>
                <a:schemeClr val="tx1">
                  <a:lumMod val="75000"/>
                </a:schemeClr>
              </a:solidFill>
            </a:rPr>
            <a:t>Yard</a:t>
          </a:r>
        </a:p>
        <a:p>
          <a:r>
            <a:rPr lang="en-US" sz="900" dirty="0">
              <a:solidFill>
                <a:schemeClr val="tx1">
                  <a:lumMod val="75000"/>
                </a:schemeClr>
              </a:solidFill>
            </a:rPr>
            <a:t>Workshop Manager – Hendrik Thompson</a:t>
          </a:r>
        </a:p>
        <a:p>
          <a:r>
            <a:rPr lang="en-US" sz="900" dirty="0">
              <a:solidFill>
                <a:schemeClr val="tx1">
                  <a:lumMod val="75000"/>
                </a:schemeClr>
              </a:solidFill>
            </a:rPr>
            <a:t>Yard Manager – Lucas Hlapi</a:t>
          </a:r>
        </a:p>
      </dgm:t>
    </dgm:pt>
    <dgm:pt modelId="{DD711429-DC47-4026-97C8-AE7C5B28DBDA}" type="parTrans" cxnId="{2DE308D3-51F2-431D-991A-3E4B9EE1E4FF}">
      <dgm:prSet/>
      <dgm:spPr/>
      <dgm:t>
        <a:bodyPr/>
        <a:lstStyle/>
        <a:p>
          <a:endParaRPr lang="en-US">
            <a:solidFill>
              <a:schemeClr val="tx1">
                <a:lumMod val="75000"/>
              </a:schemeClr>
            </a:solidFill>
          </a:endParaRPr>
        </a:p>
      </dgm:t>
    </dgm:pt>
    <dgm:pt modelId="{C888EDDC-A19D-431E-BB58-7BF81CFC676E}" type="sibTrans" cxnId="{2DE308D3-51F2-431D-991A-3E4B9EE1E4FF}">
      <dgm:prSet/>
      <dgm:spPr/>
      <dgm:t>
        <a:bodyPr/>
        <a:lstStyle/>
        <a:p>
          <a:endParaRPr lang="en-US">
            <a:solidFill>
              <a:schemeClr val="tx1">
                <a:lumMod val="75000"/>
              </a:schemeClr>
            </a:solidFill>
          </a:endParaRPr>
        </a:p>
      </dgm:t>
    </dgm:pt>
    <dgm:pt modelId="{179B5CF7-D371-4617-B2E3-138433B261EB}">
      <dgm:prSet custT="1"/>
      <dgm:spPr/>
      <dgm:t>
        <a:bodyPr/>
        <a:lstStyle/>
        <a:p>
          <a:r>
            <a:rPr lang="en-US" sz="900" dirty="0">
              <a:solidFill>
                <a:schemeClr val="tx1">
                  <a:lumMod val="75000"/>
                </a:schemeClr>
              </a:solidFill>
            </a:rPr>
            <a:t>Admin – George</a:t>
          </a:r>
        </a:p>
        <a:p>
          <a:r>
            <a:rPr lang="en-US" sz="900" u="sng" dirty="0">
              <a:solidFill>
                <a:schemeClr val="tx1">
                  <a:lumMod val="75000"/>
                </a:schemeClr>
              </a:solidFill>
            </a:rPr>
            <a:t>Alta:</a:t>
          </a:r>
        </a:p>
        <a:p>
          <a:r>
            <a:rPr lang="en-US" sz="900" dirty="0">
              <a:solidFill>
                <a:schemeClr val="tx1">
                  <a:lumMod val="75000"/>
                </a:schemeClr>
              </a:solidFill>
            </a:rPr>
            <a:t>Debtors</a:t>
          </a:r>
        </a:p>
        <a:p>
          <a:r>
            <a:rPr lang="en-US" sz="900" dirty="0">
              <a:solidFill>
                <a:schemeClr val="tx1">
                  <a:lumMod val="75000"/>
                </a:schemeClr>
              </a:solidFill>
            </a:rPr>
            <a:t>Accounting</a:t>
          </a:r>
        </a:p>
        <a:p>
          <a:endParaRPr lang="en-US" sz="900" u="none" dirty="0">
            <a:solidFill>
              <a:schemeClr val="tx1">
                <a:lumMod val="75000"/>
              </a:schemeClr>
            </a:solidFill>
          </a:endParaRPr>
        </a:p>
      </dgm:t>
    </dgm:pt>
    <dgm:pt modelId="{D7EC7927-F891-40DE-A8C2-69B8922C018B}" type="parTrans" cxnId="{9B9FEBCE-91C9-45EB-8BCE-178B20F56FB8}">
      <dgm:prSet/>
      <dgm:spPr/>
      <dgm:t>
        <a:bodyPr/>
        <a:lstStyle/>
        <a:p>
          <a:endParaRPr lang="en-US">
            <a:solidFill>
              <a:schemeClr val="tx1">
                <a:lumMod val="75000"/>
              </a:schemeClr>
            </a:solidFill>
          </a:endParaRPr>
        </a:p>
      </dgm:t>
    </dgm:pt>
    <dgm:pt modelId="{B2C9B415-D09F-4DE1-B0FA-85DC25C849FA}" type="sibTrans" cxnId="{9B9FEBCE-91C9-45EB-8BCE-178B20F56FB8}">
      <dgm:prSet/>
      <dgm:spPr/>
      <dgm:t>
        <a:bodyPr/>
        <a:lstStyle/>
        <a:p>
          <a:endParaRPr lang="en-US">
            <a:solidFill>
              <a:schemeClr val="tx1">
                <a:lumMod val="75000"/>
              </a:schemeClr>
            </a:solidFill>
          </a:endParaRPr>
        </a:p>
      </dgm:t>
    </dgm:pt>
    <dgm:pt modelId="{9A5BAEF7-F362-4608-8212-2FE40835995C}">
      <dgm:prSet/>
      <dgm:spPr/>
      <dgm:t>
        <a:bodyPr/>
        <a:lstStyle/>
        <a:p>
          <a:r>
            <a:rPr lang="en-US" u="sng" dirty="0">
              <a:solidFill>
                <a:schemeClr val="tx1">
                  <a:lumMod val="75000"/>
                </a:schemeClr>
              </a:solidFill>
            </a:rPr>
            <a:t>Slurry Foremen:</a:t>
          </a:r>
          <a:endParaRPr lang="en-US" dirty="0">
            <a:solidFill>
              <a:schemeClr val="tx1">
                <a:lumMod val="75000"/>
              </a:schemeClr>
            </a:solidFill>
          </a:endParaRPr>
        </a:p>
        <a:p>
          <a:r>
            <a:rPr lang="en-US" dirty="0">
              <a:solidFill>
                <a:schemeClr val="tx1">
                  <a:lumMod val="75000"/>
                </a:schemeClr>
              </a:solidFill>
            </a:rPr>
            <a:t>Dewald Stoltz</a:t>
          </a:r>
        </a:p>
        <a:p>
          <a:r>
            <a:rPr lang="en-US" u="sng" dirty="0">
              <a:solidFill>
                <a:schemeClr val="tx1">
                  <a:lumMod val="75000"/>
                </a:schemeClr>
              </a:solidFill>
            </a:rPr>
            <a:t>PBRF &amp; Crack seal Foreman</a:t>
          </a:r>
        </a:p>
        <a:p>
          <a:r>
            <a:rPr lang="en-US" dirty="0">
              <a:solidFill>
                <a:schemeClr val="tx1">
                  <a:lumMod val="75000"/>
                </a:schemeClr>
              </a:solidFill>
            </a:rPr>
            <a:t>Thabo Mphahlele</a:t>
          </a:r>
        </a:p>
        <a:p>
          <a:r>
            <a:rPr lang="en-US" u="sng" dirty="0">
              <a:solidFill>
                <a:schemeClr val="tx1">
                  <a:lumMod val="75000"/>
                </a:schemeClr>
              </a:solidFill>
            </a:rPr>
            <a:t>Safety Officer::</a:t>
          </a:r>
        </a:p>
        <a:p>
          <a:r>
            <a:rPr lang="en-US" dirty="0">
              <a:solidFill>
                <a:schemeClr val="tx1">
                  <a:lumMod val="75000"/>
                </a:schemeClr>
              </a:solidFill>
            </a:rPr>
            <a:t>Roelf de Bruyn</a:t>
          </a:r>
        </a:p>
        <a:p>
          <a:endParaRPr lang="en-US" dirty="0">
            <a:solidFill>
              <a:schemeClr val="tx1">
                <a:lumMod val="75000"/>
              </a:schemeClr>
            </a:solidFill>
          </a:endParaRPr>
        </a:p>
      </dgm:t>
    </dgm:pt>
    <dgm:pt modelId="{170B687D-F4AF-4EF0-9A28-E542F3F681A0}" type="parTrans" cxnId="{A3BD10C7-A105-42FD-9A94-8784188ED85A}">
      <dgm:prSet/>
      <dgm:spPr/>
      <dgm:t>
        <a:bodyPr/>
        <a:lstStyle/>
        <a:p>
          <a:endParaRPr lang="en-US">
            <a:solidFill>
              <a:schemeClr val="tx1">
                <a:lumMod val="75000"/>
              </a:schemeClr>
            </a:solidFill>
          </a:endParaRPr>
        </a:p>
      </dgm:t>
    </dgm:pt>
    <dgm:pt modelId="{589C4F63-AFD4-4E0C-8A20-22DCFC4B600C}" type="sibTrans" cxnId="{A3BD10C7-A105-42FD-9A94-8784188ED85A}">
      <dgm:prSet/>
      <dgm:spPr/>
      <dgm:t>
        <a:bodyPr/>
        <a:lstStyle/>
        <a:p>
          <a:endParaRPr lang="en-US">
            <a:solidFill>
              <a:schemeClr val="tx1">
                <a:lumMod val="75000"/>
              </a:schemeClr>
            </a:solidFill>
          </a:endParaRPr>
        </a:p>
      </dgm:t>
    </dgm:pt>
    <dgm:pt modelId="{4AF4E3B3-BAD6-43F3-AEB2-1C5F9443B7CC}" type="pres">
      <dgm:prSet presAssocID="{7D724CDA-F450-4E9C-BA8A-68C9477A55E2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DFC03F51-6C1D-4FB1-828B-19F4CD096D34}" type="pres">
      <dgm:prSet presAssocID="{A04266E9-9B26-4962-AAE8-E98B59D0F9B1}" presName="hierRoot1" presStyleCnt="0">
        <dgm:presLayoutVars>
          <dgm:hierBranch val="init"/>
        </dgm:presLayoutVars>
      </dgm:prSet>
      <dgm:spPr/>
    </dgm:pt>
    <dgm:pt modelId="{6E885FDA-9DCA-4389-8482-299C0293CCD6}" type="pres">
      <dgm:prSet presAssocID="{A04266E9-9B26-4962-AAE8-E98B59D0F9B1}" presName="rootComposite1" presStyleCnt="0"/>
      <dgm:spPr/>
    </dgm:pt>
    <dgm:pt modelId="{67F38A38-4681-442C-AE7C-889025A39282}" type="pres">
      <dgm:prSet presAssocID="{A04266E9-9B26-4962-AAE8-E98B59D0F9B1}" presName="rootText1" presStyleLbl="node0" presStyleIdx="0" presStyleCnt="1" custLinFactY="-33064" custLinFactNeighborX="-3331" custLinFactNeighborY="-100000">
        <dgm:presLayoutVars>
          <dgm:chPref val="3"/>
        </dgm:presLayoutVars>
      </dgm:prSet>
      <dgm:spPr/>
    </dgm:pt>
    <dgm:pt modelId="{0FF61260-B614-4ABA-A6E0-12F7176648E5}" type="pres">
      <dgm:prSet presAssocID="{A04266E9-9B26-4962-AAE8-E98B59D0F9B1}" presName="rootConnector1" presStyleLbl="node1" presStyleIdx="0" presStyleCnt="0"/>
      <dgm:spPr/>
    </dgm:pt>
    <dgm:pt modelId="{39BFC263-8101-4C9B-9C51-88D30A2B6E0B}" type="pres">
      <dgm:prSet presAssocID="{A04266E9-9B26-4962-AAE8-E98B59D0F9B1}" presName="hierChild2" presStyleCnt="0"/>
      <dgm:spPr/>
    </dgm:pt>
    <dgm:pt modelId="{E2A88DE2-D6A3-42E8-AE8A-264F2E579BBB}" type="pres">
      <dgm:prSet presAssocID="{D7EC7927-F891-40DE-A8C2-69B8922C018B}" presName="Name37" presStyleLbl="parChTrans1D2" presStyleIdx="0" presStyleCnt="6"/>
      <dgm:spPr/>
    </dgm:pt>
    <dgm:pt modelId="{AE05459C-C540-4864-931B-18220A3D2BCB}" type="pres">
      <dgm:prSet presAssocID="{179B5CF7-D371-4617-B2E3-138433B261EB}" presName="hierRoot2" presStyleCnt="0">
        <dgm:presLayoutVars>
          <dgm:hierBranch val="init"/>
        </dgm:presLayoutVars>
      </dgm:prSet>
      <dgm:spPr/>
    </dgm:pt>
    <dgm:pt modelId="{629AA8D4-B6D7-4C29-BA40-C293C4AB6D19}" type="pres">
      <dgm:prSet presAssocID="{179B5CF7-D371-4617-B2E3-138433B261EB}" presName="rootComposite" presStyleCnt="0"/>
      <dgm:spPr/>
    </dgm:pt>
    <dgm:pt modelId="{4399DFD2-19A4-412E-8B60-022FC19463E9}" type="pres">
      <dgm:prSet presAssocID="{179B5CF7-D371-4617-B2E3-138433B261EB}" presName="rootText" presStyleLbl="node2" presStyleIdx="0" presStyleCnt="5" custScaleX="86534" custScaleY="213065" custLinFactNeighborX="-1714" custLinFactNeighborY="-72795">
        <dgm:presLayoutVars>
          <dgm:chPref val="3"/>
        </dgm:presLayoutVars>
      </dgm:prSet>
      <dgm:spPr/>
    </dgm:pt>
    <dgm:pt modelId="{2E57AD6B-E1EE-4BD3-948F-BCD67DF8B2CB}" type="pres">
      <dgm:prSet presAssocID="{179B5CF7-D371-4617-B2E3-138433B261EB}" presName="rootConnector" presStyleLbl="node2" presStyleIdx="0" presStyleCnt="5"/>
      <dgm:spPr/>
    </dgm:pt>
    <dgm:pt modelId="{E180561E-00DE-4737-9C63-8D2CA578B376}" type="pres">
      <dgm:prSet presAssocID="{179B5CF7-D371-4617-B2E3-138433B261EB}" presName="hierChild4" presStyleCnt="0"/>
      <dgm:spPr/>
    </dgm:pt>
    <dgm:pt modelId="{3C15FF6B-F61C-4D40-B806-B3B5475878A6}" type="pres">
      <dgm:prSet presAssocID="{179B5CF7-D371-4617-B2E3-138433B261EB}" presName="hierChild5" presStyleCnt="0"/>
      <dgm:spPr/>
    </dgm:pt>
    <dgm:pt modelId="{7ACE68C5-C9B2-43F8-B416-D957D04171FD}" type="pres">
      <dgm:prSet presAssocID="{8001DC94-7016-4A5B-AE48-9597BAE0812E}" presName="Name37" presStyleLbl="parChTrans1D2" presStyleIdx="1" presStyleCnt="6"/>
      <dgm:spPr/>
    </dgm:pt>
    <dgm:pt modelId="{39325395-58AE-406C-9F57-8A3515FABB13}" type="pres">
      <dgm:prSet presAssocID="{2F5E9706-70F5-47C1-A4D1-B2D82150A4BF}" presName="hierRoot2" presStyleCnt="0">
        <dgm:presLayoutVars>
          <dgm:hierBranch val="init"/>
        </dgm:presLayoutVars>
      </dgm:prSet>
      <dgm:spPr/>
    </dgm:pt>
    <dgm:pt modelId="{30520CA1-EEB5-4B95-8E6C-3AA439786DBE}" type="pres">
      <dgm:prSet presAssocID="{2F5E9706-70F5-47C1-A4D1-B2D82150A4BF}" presName="rootComposite" presStyleCnt="0"/>
      <dgm:spPr/>
    </dgm:pt>
    <dgm:pt modelId="{ED692BB3-0E5C-4CCD-9292-6D6DB92DED41}" type="pres">
      <dgm:prSet presAssocID="{2F5E9706-70F5-47C1-A4D1-B2D82150A4BF}" presName="rootText" presStyleLbl="node2" presStyleIdx="1" presStyleCnt="5" custScaleX="85362" custScaleY="250575" custLinFactNeighborX="-7953" custLinFactNeighborY="-58158">
        <dgm:presLayoutVars>
          <dgm:chPref val="3"/>
        </dgm:presLayoutVars>
      </dgm:prSet>
      <dgm:spPr/>
    </dgm:pt>
    <dgm:pt modelId="{385AAD9F-CB55-405F-B5ED-B7EB66F5B5BA}" type="pres">
      <dgm:prSet presAssocID="{2F5E9706-70F5-47C1-A4D1-B2D82150A4BF}" presName="rootConnector" presStyleLbl="node2" presStyleIdx="1" presStyleCnt="5"/>
      <dgm:spPr/>
    </dgm:pt>
    <dgm:pt modelId="{0198359B-6B06-4790-B6E4-9291591A60F4}" type="pres">
      <dgm:prSet presAssocID="{2F5E9706-70F5-47C1-A4D1-B2D82150A4BF}" presName="hierChild4" presStyleCnt="0"/>
      <dgm:spPr/>
    </dgm:pt>
    <dgm:pt modelId="{1130B4BD-6D63-437A-AA5C-58EC64602E86}" type="pres">
      <dgm:prSet presAssocID="{2F5E9706-70F5-47C1-A4D1-B2D82150A4BF}" presName="hierChild5" presStyleCnt="0"/>
      <dgm:spPr/>
    </dgm:pt>
    <dgm:pt modelId="{1706005F-7F4D-4F11-872D-8650C5EF7653}" type="pres">
      <dgm:prSet presAssocID="{D639FC6B-6C27-40F9-BABE-8E169DF7474A}" presName="Name37" presStyleLbl="parChTrans1D2" presStyleIdx="2" presStyleCnt="6"/>
      <dgm:spPr/>
    </dgm:pt>
    <dgm:pt modelId="{E2C20ABD-F1AB-4F38-98A9-02F1B4C2A882}" type="pres">
      <dgm:prSet presAssocID="{016602E7-1E9D-4EDB-8C6D-4F700DEF1220}" presName="hierRoot2" presStyleCnt="0">
        <dgm:presLayoutVars>
          <dgm:hierBranch val="init"/>
        </dgm:presLayoutVars>
      </dgm:prSet>
      <dgm:spPr/>
    </dgm:pt>
    <dgm:pt modelId="{B4DFEA1A-D246-4594-B13D-49205531171B}" type="pres">
      <dgm:prSet presAssocID="{016602E7-1E9D-4EDB-8C6D-4F700DEF1220}" presName="rootComposite" presStyleCnt="0"/>
      <dgm:spPr/>
    </dgm:pt>
    <dgm:pt modelId="{3CD3A877-F63B-4961-96F1-4ECFA860FDE7}" type="pres">
      <dgm:prSet presAssocID="{016602E7-1E9D-4EDB-8C6D-4F700DEF1220}" presName="rootText" presStyleLbl="node2" presStyleIdx="2" presStyleCnt="5" custLinFactNeighborX="-5729" custLinFactNeighborY="-56704">
        <dgm:presLayoutVars>
          <dgm:chPref val="3"/>
        </dgm:presLayoutVars>
      </dgm:prSet>
      <dgm:spPr/>
    </dgm:pt>
    <dgm:pt modelId="{2A74122F-02CE-44D8-A224-2DBF16BF98C7}" type="pres">
      <dgm:prSet presAssocID="{016602E7-1E9D-4EDB-8C6D-4F700DEF1220}" presName="rootConnector" presStyleLbl="node2" presStyleIdx="2" presStyleCnt="5"/>
      <dgm:spPr/>
    </dgm:pt>
    <dgm:pt modelId="{EE2D7CDB-CCF9-40EC-85A8-1D7166C20F13}" type="pres">
      <dgm:prSet presAssocID="{016602E7-1E9D-4EDB-8C6D-4F700DEF1220}" presName="hierChild4" presStyleCnt="0"/>
      <dgm:spPr/>
    </dgm:pt>
    <dgm:pt modelId="{FD109B63-4065-4E1E-AD26-A08895B9F488}" type="pres">
      <dgm:prSet presAssocID="{170B687D-F4AF-4EF0-9A28-E542F3F681A0}" presName="Name37" presStyleLbl="parChTrans1D3" presStyleIdx="0" presStyleCnt="1"/>
      <dgm:spPr/>
    </dgm:pt>
    <dgm:pt modelId="{17D30897-1D9D-4CB5-8299-7E0764F36914}" type="pres">
      <dgm:prSet presAssocID="{9A5BAEF7-F362-4608-8212-2FE40835995C}" presName="hierRoot2" presStyleCnt="0">
        <dgm:presLayoutVars>
          <dgm:hierBranch val="init"/>
        </dgm:presLayoutVars>
      </dgm:prSet>
      <dgm:spPr/>
    </dgm:pt>
    <dgm:pt modelId="{6AC838F5-E449-4075-BD66-A7991B6E7F3D}" type="pres">
      <dgm:prSet presAssocID="{9A5BAEF7-F362-4608-8212-2FE40835995C}" presName="rootComposite" presStyleCnt="0"/>
      <dgm:spPr/>
    </dgm:pt>
    <dgm:pt modelId="{B76CA88E-53B3-434D-AE05-82293D7FDC6A}" type="pres">
      <dgm:prSet presAssocID="{9A5BAEF7-F362-4608-8212-2FE40835995C}" presName="rootText" presStyleLbl="node3" presStyleIdx="0" presStyleCnt="1" custScaleX="103528" custScaleY="154582" custLinFactNeighborX="-25641" custLinFactNeighborY="-56234">
        <dgm:presLayoutVars>
          <dgm:chPref val="3"/>
        </dgm:presLayoutVars>
      </dgm:prSet>
      <dgm:spPr/>
    </dgm:pt>
    <dgm:pt modelId="{AA51242C-462B-4908-BD14-B423C876E8B6}" type="pres">
      <dgm:prSet presAssocID="{9A5BAEF7-F362-4608-8212-2FE40835995C}" presName="rootConnector" presStyleLbl="node3" presStyleIdx="0" presStyleCnt="1"/>
      <dgm:spPr/>
    </dgm:pt>
    <dgm:pt modelId="{7EFEA4D2-0E99-4289-93AE-B6848C3CEFE4}" type="pres">
      <dgm:prSet presAssocID="{9A5BAEF7-F362-4608-8212-2FE40835995C}" presName="hierChild4" presStyleCnt="0"/>
      <dgm:spPr/>
    </dgm:pt>
    <dgm:pt modelId="{EF7A8B32-774E-454C-9919-F57708AB5934}" type="pres">
      <dgm:prSet presAssocID="{9A5BAEF7-F362-4608-8212-2FE40835995C}" presName="hierChild5" presStyleCnt="0"/>
      <dgm:spPr/>
    </dgm:pt>
    <dgm:pt modelId="{ECA64F08-735A-4D42-B30B-C98CB72F50E6}" type="pres">
      <dgm:prSet presAssocID="{016602E7-1E9D-4EDB-8C6D-4F700DEF1220}" presName="hierChild5" presStyleCnt="0"/>
      <dgm:spPr/>
    </dgm:pt>
    <dgm:pt modelId="{862E878F-0FD4-4FF1-BBFA-1A7A24597D82}" type="pres">
      <dgm:prSet presAssocID="{DC8E78E9-DD6D-4F61-81F8-62555671F180}" presName="Name37" presStyleLbl="parChTrans1D2" presStyleIdx="3" presStyleCnt="6"/>
      <dgm:spPr/>
    </dgm:pt>
    <dgm:pt modelId="{51B4186A-A986-4879-A3CB-2E8D5B048ECB}" type="pres">
      <dgm:prSet presAssocID="{D1285B0B-C123-4299-BB81-8743DCCF317B}" presName="hierRoot2" presStyleCnt="0">
        <dgm:presLayoutVars>
          <dgm:hierBranch val="init"/>
        </dgm:presLayoutVars>
      </dgm:prSet>
      <dgm:spPr/>
    </dgm:pt>
    <dgm:pt modelId="{7775073E-69B5-4944-AF76-6753A3E5E3EF}" type="pres">
      <dgm:prSet presAssocID="{D1285B0B-C123-4299-BB81-8743DCCF317B}" presName="rootComposite" presStyleCnt="0"/>
      <dgm:spPr/>
    </dgm:pt>
    <dgm:pt modelId="{888AC7AC-D094-4DC1-9B61-2FDEF165FCA3}" type="pres">
      <dgm:prSet presAssocID="{D1285B0B-C123-4299-BB81-8743DCCF317B}" presName="rootText" presStyleLbl="node2" presStyleIdx="3" presStyleCnt="5" custLinFactNeighborX="-4634" custLinFactNeighborY="-74160">
        <dgm:presLayoutVars>
          <dgm:chPref val="3"/>
        </dgm:presLayoutVars>
      </dgm:prSet>
      <dgm:spPr/>
    </dgm:pt>
    <dgm:pt modelId="{0D50EA28-BA97-48BD-BD22-388C625D299E}" type="pres">
      <dgm:prSet presAssocID="{D1285B0B-C123-4299-BB81-8743DCCF317B}" presName="rootConnector" presStyleLbl="node2" presStyleIdx="3" presStyleCnt="5"/>
      <dgm:spPr/>
    </dgm:pt>
    <dgm:pt modelId="{CA304882-27D8-4A52-9096-5AC2B1243C4D}" type="pres">
      <dgm:prSet presAssocID="{D1285B0B-C123-4299-BB81-8743DCCF317B}" presName="hierChild4" presStyleCnt="0"/>
      <dgm:spPr/>
    </dgm:pt>
    <dgm:pt modelId="{438571E4-9BE8-464C-9208-608A5AD6B23C}" type="pres">
      <dgm:prSet presAssocID="{D1285B0B-C123-4299-BB81-8743DCCF317B}" presName="hierChild5" presStyleCnt="0"/>
      <dgm:spPr/>
    </dgm:pt>
    <dgm:pt modelId="{916E41C3-FB3B-4228-8928-91631CD54946}" type="pres">
      <dgm:prSet presAssocID="{DD711429-DC47-4026-97C8-AE7C5B28DBDA}" presName="Name37" presStyleLbl="parChTrans1D2" presStyleIdx="4" presStyleCnt="6"/>
      <dgm:spPr/>
    </dgm:pt>
    <dgm:pt modelId="{81DA2862-A584-4FFA-8735-7275CBE73D60}" type="pres">
      <dgm:prSet presAssocID="{FDF2ED73-6648-4B72-B6FA-E742D17F546D}" presName="hierRoot2" presStyleCnt="0">
        <dgm:presLayoutVars>
          <dgm:hierBranch val="init"/>
        </dgm:presLayoutVars>
      </dgm:prSet>
      <dgm:spPr/>
    </dgm:pt>
    <dgm:pt modelId="{533D7A5B-321E-44A8-A009-E06B432E5069}" type="pres">
      <dgm:prSet presAssocID="{FDF2ED73-6648-4B72-B6FA-E742D17F546D}" presName="rootComposite" presStyleCnt="0"/>
      <dgm:spPr/>
    </dgm:pt>
    <dgm:pt modelId="{5F488850-681A-4498-8D2B-3B0E12D4AA90}" type="pres">
      <dgm:prSet presAssocID="{FDF2ED73-6648-4B72-B6FA-E742D17F546D}" presName="rootText" presStyleLbl="node2" presStyleIdx="4" presStyleCnt="5" custScaleX="128348" custScaleY="138979" custLinFactNeighborX="-4634" custLinFactNeighborY="-74160">
        <dgm:presLayoutVars>
          <dgm:chPref val="3"/>
        </dgm:presLayoutVars>
      </dgm:prSet>
      <dgm:spPr/>
    </dgm:pt>
    <dgm:pt modelId="{3971A2A0-650F-458A-BE69-5D0BD0C609ED}" type="pres">
      <dgm:prSet presAssocID="{FDF2ED73-6648-4B72-B6FA-E742D17F546D}" presName="rootConnector" presStyleLbl="node2" presStyleIdx="4" presStyleCnt="5"/>
      <dgm:spPr/>
    </dgm:pt>
    <dgm:pt modelId="{395CEAA7-C887-4AF1-9143-D0EF738D9719}" type="pres">
      <dgm:prSet presAssocID="{FDF2ED73-6648-4B72-B6FA-E742D17F546D}" presName="hierChild4" presStyleCnt="0"/>
      <dgm:spPr/>
    </dgm:pt>
    <dgm:pt modelId="{A8B7A1D4-9410-4608-9968-4C6D6D9703F9}" type="pres">
      <dgm:prSet presAssocID="{FDF2ED73-6648-4B72-B6FA-E742D17F546D}" presName="hierChild5" presStyleCnt="0"/>
      <dgm:spPr/>
    </dgm:pt>
    <dgm:pt modelId="{1F3F4F12-FE67-41B3-97BD-8FD349D1F45C}" type="pres">
      <dgm:prSet presAssocID="{A04266E9-9B26-4962-AAE8-E98B59D0F9B1}" presName="hierChild3" presStyleCnt="0"/>
      <dgm:spPr/>
    </dgm:pt>
    <dgm:pt modelId="{0118E5CD-19DE-481B-90B8-3EE04D8682FA}" type="pres">
      <dgm:prSet presAssocID="{A48AC1A4-E090-4090-B426-3C164040D904}" presName="Name111" presStyleLbl="parChTrans1D2" presStyleIdx="5" presStyleCnt="6"/>
      <dgm:spPr/>
    </dgm:pt>
    <dgm:pt modelId="{9D709286-0F2B-49BB-8C95-F22EAFECA193}" type="pres">
      <dgm:prSet presAssocID="{07FFDC5D-D1DD-49CF-95F8-A485CD93990B}" presName="hierRoot3" presStyleCnt="0">
        <dgm:presLayoutVars>
          <dgm:hierBranch val="init"/>
        </dgm:presLayoutVars>
      </dgm:prSet>
      <dgm:spPr/>
    </dgm:pt>
    <dgm:pt modelId="{58AE282D-922E-40CC-8972-84D8334166D2}" type="pres">
      <dgm:prSet presAssocID="{07FFDC5D-D1DD-49CF-95F8-A485CD93990B}" presName="rootComposite3" presStyleCnt="0"/>
      <dgm:spPr/>
    </dgm:pt>
    <dgm:pt modelId="{9A8AB3DE-1090-46DA-8846-0A7E4F777F64}" type="pres">
      <dgm:prSet presAssocID="{07FFDC5D-D1DD-49CF-95F8-A485CD93990B}" presName="rootText3" presStyleLbl="asst1" presStyleIdx="0" presStyleCnt="1" custLinFactY="-2273" custLinFactNeighborX="-1927" custLinFactNeighborY="-100000">
        <dgm:presLayoutVars>
          <dgm:chPref val="3"/>
        </dgm:presLayoutVars>
      </dgm:prSet>
      <dgm:spPr/>
    </dgm:pt>
    <dgm:pt modelId="{B2E34EAE-68D8-49F4-8514-2B19DBA5ABDE}" type="pres">
      <dgm:prSet presAssocID="{07FFDC5D-D1DD-49CF-95F8-A485CD93990B}" presName="rootConnector3" presStyleLbl="asst1" presStyleIdx="0" presStyleCnt="1"/>
      <dgm:spPr/>
    </dgm:pt>
    <dgm:pt modelId="{FB45ED6C-4292-43A9-94A3-1C03D4C19CFF}" type="pres">
      <dgm:prSet presAssocID="{07FFDC5D-D1DD-49CF-95F8-A485CD93990B}" presName="hierChild6" presStyleCnt="0"/>
      <dgm:spPr/>
    </dgm:pt>
    <dgm:pt modelId="{7ACBB604-C51D-4556-9033-DB495279F014}" type="pres">
      <dgm:prSet presAssocID="{07FFDC5D-D1DD-49CF-95F8-A485CD93990B}" presName="hierChild7" presStyleCnt="0"/>
      <dgm:spPr/>
    </dgm:pt>
  </dgm:ptLst>
  <dgm:cxnLst>
    <dgm:cxn modelId="{DCA67817-16E8-47C4-88B1-BF40BEFACA06}" type="presOf" srcId="{8001DC94-7016-4A5B-AE48-9597BAE0812E}" destId="{7ACE68C5-C9B2-43F8-B416-D957D04171FD}" srcOrd="0" destOrd="0" presId="urn:microsoft.com/office/officeart/2005/8/layout/orgChart1"/>
    <dgm:cxn modelId="{D491AA21-DBCF-4EB8-966C-B5F63368E707}" srcId="{A04266E9-9B26-4962-AAE8-E98B59D0F9B1}" destId="{D1285B0B-C123-4299-BB81-8743DCCF317B}" srcOrd="4" destOrd="0" parTransId="{DC8E78E9-DD6D-4F61-81F8-62555671F180}" sibTransId="{278E71AA-2C7E-46F8-9F41-CFB6C72B4DC7}"/>
    <dgm:cxn modelId="{AE97EB27-0166-472E-AB0D-B945DFA12377}" type="presOf" srcId="{D1285B0B-C123-4299-BB81-8743DCCF317B}" destId="{888AC7AC-D094-4DC1-9B61-2FDEF165FCA3}" srcOrd="0" destOrd="0" presId="urn:microsoft.com/office/officeart/2005/8/layout/orgChart1"/>
    <dgm:cxn modelId="{93AE1529-0605-4FF0-B2AC-64F4E1487829}" srcId="{A04266E9-9B26-4962-AAE8-E98B59D0F9B1}" destId="{07FFDC5D-D1DD-49CF-95F8-A485CD93990B}" srcOrd="0" destOrd="0" parTransId="{A48AC1A4-E090-4090-B426-3C164040D904}" sibTransId="{99C508E8-D81F-4DBA-9B3B-0DD98E791221}"/>
    <dgm:cxn modelId="{79B59A2A-0B8C-47E4-BCD3-7D45AA0506A3}" type="presOf" srcId="{A48AC1A4-E090-4090-B426-3C164040D904}" destId="{0118E5CD-19DE-481B-90B8-3EE04D8682FA}" srcOrd="0" destOrd="0" presId="urn:microsoft.com/office/officeart/2005/8/layout/orgChart1"/>
    <dgm:cxn modelId="{716EE02B-2F9F-481F-8945-0A4321C63685}" type="presOf" srcId="{2F5E9706-70F5-47C1-A4D1-B2D82150A4BF}" destId="{ED692BB3-0E5C-4CCD-9292-6D6DB92DED41}" srcOrd="0" destOrd="0" presId="urn:microsoft.com/office/officeart/2005/8/layout/orgChart1"/>
    <dgm:cxn modelId="{72E1A22E-4E4C-40C4-B47E-7A4D40C1FBB3}" type="presOf" srcId="{9A5BAEF7-F362-4608-8212-2FE40835995C}" destId="{B76CA88E-53B3-434D-AE05-82293D7FDC6A}" srcOrd="0" destOrd="0" presId="urn:microsoft.com/office/officeart/2005/8/layout/orgChart1"/>
    <dgm:cxn modelId="{F49FA43B-9799-4B6B-86D9-6DF722ACB51E}" type="presOf" srcId="{7D724CDA-F450-4E9C-BA8A-68C9477A55E2}" destId="{4AF4E3B3-BAD6-43F3-AEB2-1C5F9443B7CC}" srcOrd="0" destOrd="0" presId="urn:microsoft.com/office/officeart/2005/8/layout/orgChart1"/>
    <dgm:cxn modelId="{BCA0383C-3A3B-4CCE-B62B-4524D70CCCDB}" type="presOf" srcId="{016602E7-1E9D-4EDB-8C6D-4F700DEF1220}" destId="{3CD3A877-F63B-4961-96F1-4ECFA860FDE7}" srcOrd="0" destOrd="0" presId="urn:microsoft.com/office/officeart/2005/8/layout/orgChart1"/>
    <dgm:cxn modelId="{100E1340-096C-4FA3-A84E-C6A9995CB95C}" type="presOf" srcId="{9A5BAEF7-F362-4608-8212-2FE40835995C}" destId="{AA51242C-462B-4908-BD14-B423C876E8B6}" srcOrd="1" destOrd="0" presId="urn:microsoft.com/office/officeart/2005/8/layout/orgChart1"/>
    <dgm:cxn modelId="{5683875F-3AA5-4D09-BCAB-F22251A3B64D}" type="presOf" srcId="{016602E7-1E9D-4EDB-8C6D-4F700DEF1220}" destId="{2A74122F-02CE-44D8-A224-2DBF16BF98C7}" srcOrd="1" destOrd="0" presId="urn:microsoft.com/office/officeart/2005/8/layout/orgChart1"/>
    <dgm:cxn modelId="{8A4F0460-B655-4F43-899F-E9930274CF3A}" type="presOf" srcId="{170B687D-F4AF-4EF0-9A28-E542F3F681A0}" destId="{FD109B63-4065-4E1E-AD26-A08895B9F488}" srcOrd="0" destOrd="0" presId="urn:microsoft.com/office/officeart/2005/8/layout/orgChart1"/>
    <dgm:cxn modelId="{7A51A942-9C36-48DD-B993-045FC743060E}" type="presOf" srcId="{D639FC6B-6C27-40F9-BABE-8E169DF7474A}" destId="{1706005F-7F4D-4F11-872D-8650C5EF7653}" srcOrd="0" destOrd="0" presId="urn:microsoft.com/office/officeart/2005/8/layout/orgChart1"/>
    <dgm:cxn modelId="{9D6B214E-1453-4B9B-BC3B-8AF109150026}" srcId="{A04266E9-9B26-4962-AAE8-E98B59D0F9B1}" destId="{2F5E9706-70F5-47C1-A4D1-B2D82150A4BF}" srcOrd="2" destOrd="0" parTransId="{8001DC94-7016-4A5B-AE48-9597BAE0812E}" sibTransId="{78B3C7B6-C0C5-4E02-B0D9-D4D42B9DF942}"/>
    <dgm:cxn modelId="{2D76936F-EEC9-4840-8580-8678BF5030A9}" type="presOf" srcId="{A04266E9-9B26-4962-AAE8-E98B59D0F9B1}" destId="{67F38A38-4681-442C-AE7C-889025A39282}" srcOrd="0" destOrd="0" presId="urn:microsoft.com/office/officeart/2005/8/layout/orgChart1"/>
    <dgm:cxn modelId="{B7C6B77F-3530-48FE-A710-FAAE1B026E42}" srcId="{A04266E9-9B26-4962-AAE8-E98B59D0F9B1}" destId="{016602E7-1E9D-4EDB-8C6D-4F700DEF1220}" srcOrd="3" destOrd="0" parTransId="{D639FC6B-6C27-40F9-BABE-8E169DF7474A}" sibTransId="{31F49675-0355-4AAA-A7FE-442E2370B96E}"/>
    <dgm:cxn modelId="{33630883-3F51-4DEF-89AC-EB8D7ED980CE}" type="presOf" srcId="{D7EC7927-F891-40DE-A8C2-69B8922C018B}" destId="{E2A88DE2-D6A3-42E8-AE8A-264F2E579BBB}" srcOrd="0" destOrd="0" presId="urn:microsoft.com/office/officeart/2005/8/layout/orgChart1"/>
    <dgm:cxn modelId="{7555F985-5A1F-4674-BC88-8DF39CAC9843}" type="presOf" srcId="{DD711429-DC47-4026-97C8-AE7C5B28DBDA}" destId="{916E41C3-FB3B-4228-8928-91631CD54946}" srcOrd="0" destOrd="0" presId="urn:microsoft.com/office/officeart/2005/8/layout/orgChart1"/>
    <dgm:cxn modelId="{FCFB6386-FC5A-46A0-B8D1-F3AE752A7129}" type="presOf" srcId="{07FFDC5D-D1DD-49CF-95F8-A485CD93990B}" destId="{9A8AB3DE-1090-46DA-8846-0A7E4F777F64}" srcOrd="0" destOrd="0" presId="urn:microsoft.com/office/officeart/2005/8/layout/orgChart1"/>
    <dgm:cxn modelId="{619C4088-5721-4C2F-BD4D-ADB250A4625A}" type="presOf" srcId="{07FFDC5D-D1DD-49CF-95F8-A485CD93990B}" destId="{B2E34EAE-68D8-49F4-8514-2B19DBA5ABDE}" srcOrd="1" destOrd="0" presId="urn:microsoft.com/office/officeart/2005/8/layout/orgChart1"/>
    <dgm:cxn modelId="{46C10395-039D-4FA5-A040-DF8A744427B4}" type="presOf" srcId="{FDF2ED73-6648-4B72-B6FA-E742D17F546D}" destId="{3971A2A0-650F-458A-BE69-5D0BD0C609ED}" srcOrd="1" destOrd="0" presId="urn:microsoft.com/office/officeart/2005/8/layout/orgChart1"/>
    <dgm:cxn modelId="{7AD9B89B-E148-4270-A4EE-A4D2C5D23E4E}" type="presOf" srcId="{FDF2ED73-6648-4B72-B6FA-E742D17F546D}" destId="{5F488850-681A-4498-8D2B-3B0E12D4AA90}" srcOrd="0" destOrd="0" presId="urn:microsoft.com/office/officeart/2005/8/layout/orgChart1"/>
    <dgm:cxn modelId="{7A87EDAB-6024-4CCD-88F3-8E64B2D874E0}" type="presOf" srcId="{179B5CF7-D371-4617-B2E3-138433B261EB}" destId="{2E57AD6B-E1EE-4BD3-948F-BCD67DF8B2CB}" srcOrd="1" destOrd="0" presId="urn:microsoft.com/office/officeart/2005/8/layout/orgChart1"/>
    <dgm:cxn modelId="{DDD018C4-4CAC-4029-BF65-4B9B8A3DBF83}" type="presOf" srcId="{2F5E9706-70F5-47C1-A4D1-B2D82150A4BF}" destId="{385AAD9F-CB55-405F-B5ED-B7EB66F5B5BA}" srcOrd="1" destOrd="0" presId="urn:microsoft.com/office/officeart/2005/8/layout/orgChart1"/>
    <dgm:cxn modelId="{A3BD10C7-A105-42FD-9A94-8784188ED85A}" srcId="{016602E7-1E9D-4EDB-8C6D-4F700DEF1220}" destId="{9A5BAEF7-F362-4608-8212-2FE40835995C}" srcOrd="0" destOrd="0" parTransId="{170B687D-F4AF-4EF0-9A28-E542F3F681A0}" sibTransId="{589C4F63-AFD4-4E0C-8A20-22DCFC4B600C}"/>
    <dgm:cxn modelId="{9B9FEBCE-91C9-45EB-8BCE-178B20F56FB8}" srcId="{A04266E9-9B26-4962-AAE8-E98B59D0F9B1}" destId="{179B5CF7-D371-4617-B2E3-138433B261EB}" srcOrd="1" destOrd="0" parTransId="{D7EC7927-F891-40DE-A8C2-69B8922C018B}" sibTransId="{B2C9B415-D09F-4DE1-B0FA-85DC25C849FA}"/>
    <dgm:cxn modelId="{8D8C07CF-C467-46B9-98CB-D3AD2892B453}" srcId="{7D724CDA-F450-4E9C-BA8A-68C9477A55E2}" destId="{A04266E9-9B26-4962-AAE8-E98B59D0F9B1}" srcOrd="0" destOrd="0" parTransId="{6FA2A44F-1361-4FCE-B2CA-8B677CC58A17}" sibTransId="{8BF4C461-F7AA-4B2C-BBE5-A27890EF24F6}"/>
    <dgm:cxn modelId="{B1AE5ACF-DCA1-4D7B-8DC9-082B21A8C2B9}" type="presOf" srcId="{A04266E9-9B26-4962-AAE8-E98B59D0F9B1}" destId="{0FF61260-B614-4ABA-A6E0-12F7176648E5}" srcOrd="1" destOrd="0" presId="urn:microsoft.com/office/officeart/2005/8/layout/orgChart1"/>
    <dgm:cxn modelId="{2DE308D3-51F2-431D-991A-3E4B9EE1E4FF}" srcId="{A04266E9-9B26-4962-AAE8-E98B59D0F9B1}" destId="{FDF2ED73-6648-4B72-B6FA-E742D17F546D}" srcOrd="5" destOrd="0" parTransId="{DD711429-DC47-4026-97C8-AE7C5B28DBDA}" sibTransId="{C888EDDC-A19D-431E-BB58-7BF81CFC676E}"/>
    <dgm:cxn modelId="{32EAF4E7-135A-418A-A442-782A2677D484}" type="presOf" srcId="{179B5CF7-D371-4617-B2E3-138433B261EB}" destId="{4399DFD2-19A4-412E-8B60-022FC19463E9}" srcOrd="0" destOrd="0" presId="urn:microsoft.com/office/officeart/2005/8/layout/orgChart1"/>
    <dgm:cxn modelId="{90C83DEA-4141-4867-ACBD-8A872167A69A}" type="presOf" srcId="{DC8E78E9-DD6D-4F61-81F8-62555671F180}" destId="{862E878F-0FD4-4FF1-BBFA-1A7A24597D82}" srcOrd="0" destOrd="0" presId="urn:microsoft.com/office/officeart/2005/8/layout/orgChart1"/>
    <dgm:cxn modelId="{EFA12CF3-71D0-446D-99F7-91A140C9EEF4}" type="presOf" srcId="{D1285B0B-C123-4299-BB81-8743DCCF317B}" destId="{0D50EA28-BA97-48BD-BD22-388C625D299E}" srcOrd="1" destOrd="0" presId="urn:microsoft.com/office/officeart/2005/8/layout/orgChart1"/>
    <dgm:cxn modelId="{6AEA04D2-D7A1-4EAB-AB87-9F4507DB122C}" type="presParOf" srcId="{4AF4E3B3-BAD6-43F3-AEB2-1C5F9443B7CC}" destId="{DFC03F51-6C1D-4FB1-828B-19F4CD096D34}" srcOrd="0" destOrd="0" presId="urn:microsoft.com/office/officeart/2005/8/layout/orgChart1"/>
    <dgm:cxn modelId="{B4143E3B-9235-451F-BCB8-0C0648FBE516}" type="presParOf" srcId="{DFC03F51-6C1D-4FB1-828B-19F4CD096D34}" destId="{6E885FDA-9DCA-4389-8482-299C0293CCD6}" srcOrd="0" destOrd="0" presId="urn:microsoft.com/office/officeart/2005/8/layout/orgChart1"/>
    <dgm:cxn modelId="{2972A96A-2417-4750-B634-B40C9E523DFF}" type="presParOf" srcId="{6E885FDA-9DCA-4389-8482-299C0293CCD6}" destId="{67F38A38-4681-442C-AE7C-889025A39282}" srcOrd="0" destOrd="0" presId="urn:microsoft.com/office/officeart/2005/8/layout/orgChart1"/>
    <dgm:cxn modelId="{BBEF4F87-0F85-4024-9BA1-39AB45D30BFF}" type="presParOf" srcId="{6E885FDA-9DCA-4389-8482-299C0293CCD6}" destId="{0FF61260-B614-4ABA-A6E0-12F7176648E5}" srcOrd="1" destOrd="0" presId="urn:microsoft.com/office/officeart/2005/8/layout/orgChart1"/>
    <dgm:cxn modelId="{6B15E576-7A95-4A76-A064-56B807BDFB6F}" type="presParOf" srcId="{DFC03F51-6C1D-4FB1-828B-19F4CD096D34}" destId="{39BFC263-8101-4C9B-9C51-88D30A2B6E0B}" srcOrd="1" destOrd="0" presId="urn:microsoft.com/office/officeart/2005/8/layout/orgChart1"/>
    <dgm:cxn modelId="{9AD8D664-197D-44CC-9C57-5247AB555679}" type="presParOf" srcId="{39BFC263-8101-4C9B-9C51-88D30A2B6E0B}" destId="{E2A88DE2-D6A3-42E8-AE8A-264F2E579BBB}" srcOrd="0" destOrd="0" presId="urn:microsoft.com/office/officeart/2005/8/layout/orgChart1"/>
    <dgm:cxn modelId="{88F64963-A446-4B28-8274-5AB2A9ED7255}" type="presParOf" srcId="{39BFC263-8101-4C9B-9C51-88D30A2B6E0B}" destId="{AE05459C-C540-4864-931B-18220A3D2BCB}" srcOrd="1" destOrd="0" presId="urn:microsoft.com/office/officeart/2005/8/layout/orgChart1"/>
    <dgm:cxn modelId="{2FBC06D8-404F-4282-867A-AEB4F60028EE}" type="presParOf" srcId="{AE05459C-C540-4864-931B-18220A3D2BCB}" destId="{629AA8D4-B6D7-4C29-BA40-C293C4AB6D19}" srcOrd="0" destOrd="0" presId="urn:microsoft.com/office/officeart/2005/8/layout/orgChart1"/>
    <dgm:cxn modelId="{92BFA357-DC11-4B40-8811-D2CB2D3CD0E3}" type="presParOf" srcId="{629AA8D4-B6D7-4C29-BA40-C293C4AB6D19}" destId="{4399DFD2-19A4-412E-8B60-022FC19463E9}" srcOrd="0" destOrd="0" presId="urn:microsoft.com/office/officeart/2005/8/layout/orgChart1"/>
    <dgm:cxn modelId="{6E34BC61-7724-477F-B5C0-5D0CA36A6D60}" type="presParOf" srcId="{629AA8D4-B6D7-4C29-BA40-C293C4AB6D19}" destId="{2E57AD6B-E1EE-4BD3-948F-BCD67DF8B2CB}" srcOrd="1" destOrd="0" presId="urn:microsoft.com/office/officeart/2005/8/layout/orgChart1"/>
    <dgm:cxn modelId="{0A1CA9C7-B617-4DAC-9E25-54BB09E5CCAB}" type="presParOf" srcId="{AE05459C-C540-4864-931B-18220A3D2BCB}" destId="{E180561E-00DE-4737-9C63-8D2CA578B376}" srcOrd="1" destOrd="0" presId="urn:microsoft.com/office/officeart/2005/8/layout/orgChart1"/>
    <dgm:cxn modelId="{13B257F2-07AD-4937-A7E5-262B950C9637}" type="presParOf" srcId="{AE05459C-C540-4864-931B-18220A3D2BCB}" destId="{3C15FF6B-F61C-4D40-B806-B3B5475878A6}" srcOrd="2" destOrd="0" presId="urn:microsoft.com/office/officeart/2005/8/layout/orgChart1"/>
    <dgm:cxn modelId="{D8CEFFC1-FB56-46AE-9F8E-562DBF39E408}" type="presParOf" srcId="{39BFC263-8101-4C9B-9C51-88D30A2B6E0B}" destId="{7ACE68C5-C9B2-43F8-B416-D957D04171FD}" srcOrd="2" destOrd="0" presId="urn:microsoft.com/office/officeart/2005/8/layout/orgChart1"/>
    <dgm:cxn modelId="{A3C87BB4-F443-4A69-85AF-A45FE998C402}" type="presParOf" srcId="{39BFC263-8101-4C9B-9C51-88D30A2B6E0B}" destId="{39325395-58AE-406C-9F57-8A3515FABB13}" srcOrd="3" destOrd="0" presId="urn:microsoft.com/office/officeart/2005/8/layout/orgChart1"/>
    <dgm:cxn modelId="{E42B81F0-F103-4F51-8679-FA58769BAA02}" type="presParOf" srcId="{39325395-58AE-406C-9F57-8A3515FABB13}" destId="{30520CA1-EEB5-4B95-8E6C-3AA439786DBE}" srcOrd="0" destOrd="0" presId="urn:microsoft.com/office/officeart/2005/8/layout/orgChart1"/>
    <dgm:cxn modelId="{4B43CF9D-D2C6-44A0-99C7-57F466F5C1F3}" type="presParOf" srcId="{30520CA1-EEB5-4B95-8E6C-3AA439786DBE}" destId="{ED692BB3-0E5C-4CCD-9292-6D6DB92DED41}" srcOrd="0" destOrd="0" presId="urn:microsoft.com/office/officeart/2005/8/layout/orgChart1"/>
    <dgm:cxn modelId="{97D695AA-4784-4D5F-B3CD-9D1AF4A748D8}" type="presParOf" srcId="{30520CA1-EEB5-4B95-8E6C-3AA439786DBE}" destId="{385AAD9F-CB55-405F-B5ED-B7EB66F5B5BA}" srcOrd="1" destOrd="0" presId="urn:microsoft.com/office/officeart/2005/8/layout/orgChart1"/>
    <dgm:cxn modelId="{03DF0D73-1EC8-4105-8E85-8657E4767236}" type="presParOf" srcId="{39325395-58AE-406C-9F57-8A3515FABB13}" destId="{0198359B-6B06-4790-B6E4-9291591A60F4}" srcOrd="1" destOrd="0" presId="urn:microsoft.com/office/officeart/2005/8/layout/orgChart1"/>
    <dgm:cxn modelId="{6823CDC2-F723-4B1A-8542-F5E4C6F0EC12}" type="presParOf" srcId="{39325395-58AE-406C-9F57-8A3515FABB13}" destId="{1130B4BD-6D63-437A-AA5C-58EC64602E86}" srcOrd="2" destOrd="0" presId="urn:microsoft.com/office/officeart/2005/8/layout/orgChart1"/>
    <dgm:cxn modelId="{DF4A784C-B25D-4609-A346-D8460B378520}" type="presParOf" srcId="{39BFC263-8101-4C9B-9C51-88D30A2B6E0B}" destId="{1706005F-7F4D-4F11-872D-8650C5EF7653}" srcOrd="4" destOrd="0" presId="urn:microsoft.com/office/officeart/2005/8/layout/orgChart1"/>
    <dgm:cxn modelId="{14F9C06F-9E96-4560-91B1-2ECE5A65B133}" type="presParOf" srcId="{39BFC263-8101-4C9B-9C51-88D30A2B6E0B}" destId="{E2C20ABD-F1AB-4F38-98A9-02F1B4C2A882}" srcOrd="5" destOrd="0" presId="urn:microsoft.com/office/officeart/2005/8/layout/orgChart1"/>
    <dgm:cxn modelId="{CDD6C6F9-D7C0-455A-BEB2-D66E4BBE3B39}" type="presParOf" srcId="{E2C20ABD-F1AB-4F38-98A9-02F1B4C2A882}" destId="{B4DFEA1A-D246-4594-B13D-49205531171B}" srcOrd="0" destOrd="0" presId="urn:microsoft.com/office/officeart/2005/8/layout/orgChart1"/>
    <dgm:cxn modelId="{6F01476E-630E-4527-8754-2D6F87DAE5DE}" type="presParOf" srcId="{B4DFEA1A-D246-4594-B13D-49205531171B}" destId="{3CD3A877-F63B-4961-96F1-4ECFA860FDE7}" srcOrd="0" destOrd="0" presId="urn:microsoft.com/office/officeart/2005/8/layout/orgChart1"/>
    <dgm:cxn modelId="{F0EB52F3-E742-4BFB-B479-B3CBB8EFECCF}" type="presParOf" srcId="{B4DFEA1A-D246-4594-B13D-49205531171B}" destId="{2A74122F-02CE-44D8-A224-2DBF16BF98C7}" srcOrd="1" destOrd="0" presId="urn:microsoft.com/office/officeart/2005/8/layout/orgChart1"/>
    <dgm:cxn modelId="{49BF7526-8934-4D1E-952C-48888D3C2D6F}" type="presParOf" srcId="{E2C20ABD-F1AB-4F38-98A9-02F1B4C2A882}" destId="{EE2D7CDB-CCF9-40EC-85A8-1D7166C20F13}" srcOrd="1" destOrd="0" presId="urn:microsoft.com/office/officeart/2005/8/layout/orgChart1"/>
    <dgm:cxn modelId="{D63574F8-2ED8-4435-AEFD-91C127A7353C}" type="presParOf" srcId="{EE2D7CDB-CCF9-40EC-85A8-1D7166C20F13}" destId="{FD109B63-4065-4E1E-AD26-A08895B9F488}" srcOrd="0" destOrd="0" presId="urn:microsoft.com/office/officeart/2005/8/layout/orgChart1"/>
    <dgm:cxn modelId="{E2C027EC-9D74-478D-80AA-583E5A1026E7}" type="presParOf" srcId="{EE2D7CDB-CCF9-40EC-85A8-1D7166C20F13}" destId="{17D30897-1D9D-4CB5-8299-7E0764F36914}" srcOrd="1" destOrd="0" presId="urn:microsoft.com/office/officeart/2005/8/layout/orgChart1"/>
    <dgm:cxn modelId="{23BD2E39-3ED3-488F-9CC7-445D0CC5B63D}" type="presParOf" srcId="{17D30897-1D9D-4CB5-8299-7E0764F36914}" destId="{6AC838F5-E449-4075-BD66-A7991B6E7F3D}" srcOrd="0" destOrd="0" presId="urn:microsoft.com/office/officeart/2005/8/layout/orgChart1"/>
    <dgm:cxn modelId="{8D9BE820-F088-4138-AF7D-8BD46FBA1874}" type="presParOf" srcId="{6AC838F5-E449-4075-BD66-A7991B6E7F3D}" destId="{B76CA88E-53B3-434D-AE05-82293D7FDC6A}" srcOrd="0" destOrd="0" presId="urn:microsoft.com/office/officeart/2005/8/layout/orgChart1"/>
    <dgm:cxn modelId="{E04BBD9F-F89D-491B-82E5-138BAF80904C}" type="presParOf" srcId="{6AC838F5-E449-4075-BD66-A7991B6E7F3D}" destId="{AA51242C-462B-4908-BD14-B423C876E8B6}" srcOrd="1" destOrd="0" presId="urn:microsoft.com/office/officeart/2005/8/layout/orgChart1"/>
    <dgm:cxn modelId="{CCD3D14F-4B84-40C0-AEB8-3F53E6FDFDF7}" type="presParOf" srcId="{17D30897-1D9D-4CB5-8299-7E0764F36914}" destId="{7EFEA4D2-0E99-4289-93AE-B6848C3CEFE4}" srcOrd="1" destOrd="0" presId="urn:microsoft.com/office/officeart/2005/8/layout/orgChart1"/>
    <dgm:cxn modelId="{AC30EC03-2413-4706-84AA-170793F3DC25}" type="presParOf" srcId="{17D30897-1D9D-4CB5-8299-7E0764F36914}" destId="{EF7A8B32-774E-454C-9919-F57708AB5934}" srcOrd="2" destOrd="0" presId="urn:microsoft.com/office/officeart/2005/8/layout/orgChart1"/>
    <dgm:cxn modelId="{3EBB121A-9173-4655-A194-723DB7655598}" type="presParOf" srcId="{E2C20ABD-F1AB-4F38-98A9-02F1B4C2A882}" destId="{ECA64F08-735A-4D42-B30B-C98CB72F50E6}" srcOrd="2" destOrd="0" presId="urn:microsoft.com/office/officeart/2005/8/layout/orgChart1"/>
    <dgm:cxn modelId="{2B1CE3B0-6EF3-4592-9E3E-59BB393E133E}" type="presParOf" srcId="{39BFC263-8101-4C9B-9C51-88D30A2B6E0B}" destId="{862E878F-0FD4-4FF1-BBFA-1A7A24597D82}" srcOrd="6" destOrd="0" presId="urn:microsoft.com/office/officeart/2005/8/layout/orgChart1"/>
    <dgm:cxn modelId="{E1A13D3D-9CAE-4032-93EA-94FD0B045465}" type="presParOf" srcId="{39BFC263-8101-4C9B-9C51-88D30A2B6E0B}" destId="{51B4186A-A986-4879-A3CB-2E8D5B048ECB}" srcOrd="7" destOrd="0" presId="urn:microsoft.com/office/officeart/2005/8/layout/orgChart1"/>
    <dgm:cxn modelId="{7AB3F3A8-0EAE-45C0-B232-69E07BD3F6CF}" type="presParOf" srcId="{51B4186A-A986-4879-A3CB-2E8D5B048ECB}" destId="{7775073E-69B5-4944-AF76-6753A3E5E3EF}" srcOrd="0" destOrd="0" presId="urn:microsoft.com/office/officeart/2005/8/layout/orgChart1"/>
    <dgm:cxn modelId="{464D3032-23B4-4441-AB85-DA3CD799ED5D}" type="presParOf" srcId="{7775073E-69B5-4944-AF76-6753A3E5E3EF}" destId="{888AC7AC-D094-4DC1-9B61-2FDEF165FCA3}" srcOrd="0" destOrd="0" presId="urn:microsoft.com/office/officeart/2005/8/layout/orgChart1"/>
    <dgm:cxn modelId="{60E1AD3E-5E48-4023-98D9-F857DF576419}" type="presParOf" srcId="{7775073E-69B5-4944-AF76-6753A3E5E3EF}" destId="{0D50EA28-BA97-48BD-BD22-388C625D299E}" srcOrd="1" destOrd="0" presId="urn:microsoft.com/office/officeart/2005/8/layout/orgChart1"/>
    <dgm:cxn modelId="{5AAC006C-2EF9-485F-886C-E8186EC4F098}" type="presParOf" srcId="{51B4186A-A986-4879-A3CB-2E8D5B048ECB}" destId="{CA304882-27D8-4A52-9096-5AC2B1243C4D}" srcOrd="1" destOrd="0" presId="urn:microsoft.com/office/officeart/2005/8/layout/orgChart1"/>
    <dgm:cxn modelId="{B32996A7-BB50-456A-AA67-9C75459CA505}" type="presParOf" srcId="{51B4186A-A986-4879-A3CB-2E8D5B048ECB}" destId="{438571E4-9BE8-464C-9208-608A5AD6B23C}" srcOrd="2" destOrd="0" presId="urn:microsoft.com/office/officeart/2005/8/layout/orgChart1"/>
    <dgm:cxn modelId="{27B2634E-8890-4217-B064-F450CBE8D90D}" type="presParOf" srcId="{39BFC263-8101-4C9B-9C51-88D30A2B6E0B}" destId="{916E41C3-FB3B-4228-8928-91631CD54946}" srcOrd="8" destOrd="0" presId="urn:microsoft.com/office/officeart/2005/8/layout/orgChart1"/>
    <dgm:cxn modelId="{FDBCFB4D-C698-4945-AA28-A00749CBEA43}" type="presParOf" srcId="{39BFC263-8101-4C9B-9C51-88D30A2B6E0B}" destId="{81DA2862-A584-4FFA-8735-7275CBE73D60}" srcOrd="9" destOrd="0" presId="urn:microsoft.com/office/officeart/2005/8/layout/orgChart1"/>
    <dgm:cxn modelId="{F527AF7B-B589-4084-9B9A-64D0252C5AE0}" type="presParOf" srcId="{81DA2862-A584-4FFA-8735-7275CBE73D60}" destId="{533D7A5B-321E-44A8-A009-E06B432E5069}" srcOrd="0" destOrd="0" presId="urn:microsoft.com/office/officeart/2005/8/layout/orgChart1"/>
    <dgm:cxn modelId="{4E06D860-DD17-4314-BC11-CF5196E2AD51}" type="presParOf" srcId="{533D7A5B-321E-44A8-A009-E06B432E5069}" destId="{5F488850-681A-4498-8D2B-3B0E12D4AA90}" srcOrd="0" destOrd="0" presId="urn:microsoft.com/office/officeart/2005/8/layout/orgChart1"/>
    <dgm:cxn modelId="{2CD10742-AAA3-4D2E-8B73-C93C5887CF40}" type="presParOf" srcId="{533D7A5B-321E-44A8-A009-E06B432E5069}" destId="{3971A2A0-650F-458A-BE69-5D0BD0C609ED}" srcOrd="1" destOrd="0" presId="urn:microsoft.com/office/officeart/2005/8/layout/orgChart1"/>
    <dgm:cxn modelId="{1B31517D-75DA-4423-B6C7-C313E5DC2AF4}" type="presParOf" srcId="{81DA2862-A584-4FFA-8735-7275CBE73D60}" destId="{395CEAA7-C887-4AF1-9143-D0EF738D9719}" srcOrd="1" destOrd="0" presId="urn:microsoft.com/office/officeart/2005/8/layout/orgChart1"/>
    <dgm:cxn modelId="{2A2E88D6-5B8F-48E5-9A72-025D318CF3E8}" type="presParOf" srcId="{81DA2862-A584-4FFA-8735-7275CBE73D60}" destId="{A8B7A1D4-9410-4608-9968-4C6D6D9703F9}" srcOrd="2" destOrd="0" presId="urn:microsoft.com/office/officeart/2005/8/layout/orgChart1"/>
    <dgm:cxn modelId="{B3A2536F-83A5-4B36-B42A-C9486AF6CD80}" type="presParOf" srcId="{DFC03F51-6C1D-4FB1-828B-19F4CD096D34}" destId="{1F3F4F12-FE67-41B3-97BD-8FD349D1F45C}" srcOrd="2" destOrd="0" presId="urn:microsoft.com/office/officeart/2005/8/layout/orgChart1"/>
    <dgm:cxn modelId="{0A17C005-7705-4236-95DC-8A69ED5DD961}" type="presParOf" srcId="{1F3F4F12-FE67-41B3-97BD-8FD349D1F45C}" destId="{0118E5CD-19DE-481B-90B8-3EE04D8682FA}" srcOrd="0" destOrd="0" presId="urn:microsoft.com/office/officeart/2005/8/layout/orgChart1"/>
    <dgm:cxn modelId="{B0BDD453-17E0-4E6A-AB41-9A3E24086268}" type="presParOf" srcId="{1F3F4F12-FE67-41B3-97BD-8FD349D1F45C}" destId="{9D709286-0F2B-49BB-8C95-F22EAFECA193}" srcOrd="1" destOrd="0" presId="urn:microsoft.com/office/officeart/2005/8/layout/orgChart1"/>
    <dgm:cxn modelId="{16BC4F5A-DDFC-4C0E-A173-003AAAF99918}" type="presParOf" srcId="{9D709286-0F2B-49BB-8C95-F22EAFECA193}" destId="{58AE282D-922E-40CC-8972-84D8334166D2}" srcOrd="0" destOrd="0" presId="urn:microsoft.com/office/officeart/2005/8/layout/orgChart1"/>
    <dgm:cxn modelId="{E76A5C75-CE78-4941-AA66-A3A87FA35FC9}" type="presParOf" srcId="{58AE282D-922E-40CC-8972-84D8334166D2}" destId="{9A8AB3DE-1090-46DA-8846-0A7E4F777F64}" srcOrd="0" destOrd="0" presId="urn:microsoft.com/office/officeart/2005/8/layout/orgChart1"/>
    <dgm:cxn modelId="{1C4D19C4-F21A-4580-B6C0-42F329B71FA7}" type="presParOf" srcId="{58AE282D-922E-40CC-8972-84D8334166D2}" destId="{B2E34EAE-68D8-49F4-8514-2B19DBA5ABDE}" srcOrd="1" destOrd="0" presId="urn:microsoft.com/office/officeart/2005/8/layout/orgChart1"/>
    <dgm:cxn modelId="{ACAB0C8B-E1A4-490E-9DDD-12EE3F21D4FD}" type="presParOf" srcId="{9D709286-0F2B-49BB-8C95-F22EAFECA193}" destId="{FB45ED6C-4292-43A9-94A3-1C03D4C19CFF}" srcOrd="1" destOrd="0" presId="urn:microsoft.com/office/officeart/2005/8/layout/orgChart1"/>
    <dgm:cxn modelId="{BB814F32-27FE-4F8A-8F45-A034CC170A1A}" type="presParOf" srcId="{9D709286-0F2B-49BB-8C95-F22EAFECA193}" destId="{7ACBB604-C51D-4556-9033-DB495279F014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118E5CD-19DE-481B-90B8-3EE04D8682FA}">
      <dsp:nvSpPr>
        <dsp:cNvPr id="0" name=""/>
        <dsp:cNvSpPr/>
      </dsp:nvSpPr>
      <dsp:spPr>
        <a:xfrm>
          <a:off x="4195395" y="748791"/>
          <a:ext cx="136220" cy="264002"/>
        </a:xfrm>
        <a:custGeom>
          <a:avLst/>
          <a:gdLst/>
          <a:ahLst/>
          <a:cxnLst/>
          <a:rect l="0" t="0" r="0" b="0"/>
          <a:pathLst>
            <a:path>
              <a:moveTo>
                <a:pt x="136220" y="0"/>
              </a:moveTo>
              <a:lnTo>
                <a:pt x="136220" y="264002"/>
              </a:lnTo>
              <a:lnTo>
                <a:pt x="0" y="264002"/>
              </a:lnTo>
            </a:path>
          </a:pathLst>
        </a:custGeom>
        <a:noFill/>
        <a:ln w="25400" cap="flat" cmpd="sng" algn="ctr">
          <a:solidFill>
            <a:schemeClr val="accent4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16E41C3-FB3B-4228-8928-91631CD54946}">
      <dsp:nvSpPr>
        <dsp:cNvPr id="0" name=""/>
        <dsp:cNvSpPr/>
      </dsp:nvSpPr>
      <dsp:spPr>
        <a:xfrm>
          <a:off x="4331615" y="748791"/>
          <a:ext cx="3394197" cy="116339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06152"/>
              </a:lnTo>
              <a:lnTo>
                <a:pt x="3394197" y="1006152"/>
              </a:lnTo>
              <a:lnTo>
                <a:pt x="3394197" y="1163398"/>
              </a:lnTo>
            </a:path>
          </a:pathLst>
        </a:custGeom>
        <a:noFill/>
        <a:ln w="25400" cap="flat" cmpd="sng" algn="ctr">
          <a:solidFill>
            <a:schemeClr val="accent4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62E878F-0FD4-4FF1-BBFA-1A7A24597D82}">
      <dsp:nvSpPr>
        <dsp:cNvPr id="0" name=""/>
        <dsp:cNvSpPr/>
      </dsp:nvSpPr>
      <dsp:spPr>
        <a:xfrm>
          <a:off x="4331615" y="748791"/>
          <a:ext cx="1369854" cy="116339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06152"/>
              </a:lnTo>
              <a:lnTo>
                <a:pt x="1369854" y="1006152"/>
              </a:lnTo>
              <a:lnTo>
                <a:pt x="1369854" y="1163398"/>
              </a:lnTo>
            </a:path>
          </a:pathLst>
        </a:custGeom>
        <a:noFill/>
        <a:ln w="25400" cap="flat" cmpd="sng" algn="ctr">
          <a:solidFill>
            <a:schemeClr val="accent4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D109B63-4065-4E1E-AD26-A08895B9F488}">
      <dsp:nvSpPr>
        <dsp:cNvPr id="0" name=""/>
        <dsp:cNvSpPr/>
      </dsp:nvSpPr>
      <dsp:spPr>
        <a:xfrm>
          <a:off x="3154681" y="2791690"/>
          <a:ext cx="91440" cy="896760"/>
        </a:xfrm>
        <a:custGeom>
          <a:avLst/>
          <a:gdLst/>
          <a:ahLst/>
          <a:cxnLst/>
          <a:rect l="0" t="0" r="0" b="0"/>
          <a:pathLst>
            <a:path>
              <a:moveTo>
                <a:pt x="119281" y="0"/>
              </a:moveTo>
              <a:lnTo>
                <a:pt x="45720" y="896760"/>
              </a:lnTo>
            </a:path>
          </a:pathLst>
        </a:custGeom>
        <a:noFill/>
        <a:ln w="2540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706005F-7F4D-4F11-872D-8650C5EF7653}">
      <dsp:nvSpPr>
        <dsp:cNvPr id="0" name=""/>
        <dsp:cNvSpPr/>
      </dsp:nvSpPr>
      <dsp:spPr>
        <a:xfrm>
          <a:off x="3872995" y="748791"/>
          <a:ext cx="458619" cy="1294107"/>
        </a:xfrm>
        <a:custGeom>
          <a:avLst/>
          <a:gdLst/>
          <a:ahLst/>
          <a:cxnLst/>
          <a:rect l="0" t="0" r="0" b="0"/>
          <a:pathLst>
            <a:path>
              <a:moveTo>
                <a:pt x="458619" y="0"/>
              </a:moveTo>
              <a:lnTo>
                <a:pt x="458619" y="1136861"/>
              </a:lnTo>
              <a:lnTo>
                <a:pt x="0" y="1136861"/>
              </a:lnTo>
              <a:lnTo>
                <a:pt x="0" y="1294107"/>
              </a:lnTo>
            </a:path>
          </a:pathLst>
        </a:custGeom>
        <a:noFill/>
        <a:ln w="25400" cap="flat" cmpd="sng" algn="ctr">
          <a:solidFill>
            <a:schemeClr val="accent4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ACE68C5-C9B2-43F8-B416-D957D04171FD}">
      <dsp:nvSpPr>
        <dsp:cNvPr id="0" name=""/>
        <dsp:cNvSpPr/>
      </dsp:nvSpPr>
      <dsp:spPr>
        <a:xfrm>
          <a:off x="2137222" y="748791"/>
          <a:ext cx="2194393" cy="1283219"/>
        </a:xfrm>
        <a:custGeom>
          <a:avLst/>
          <a:gdLst/>
          <a:ahLst/>
          <a:cxnLst/>
          <a:rect l="0" t="0" r="0" b="0"/>
          <a:pathLst>
            <a:path>
              <a:moveTo>
                <a:pt x="2194393" y="0"/>
              </a:moveTo>
              <a:lnTo>
                <a:pt x="2194393" y="1125973"/>
              </a:lnTo>
              <a:lnTo>
                <a:pt x="0" y="1125973"/>
              </a:lnTo>
              <a:lnTo>
                <a:pt x="0" y="1283219"/>
              </a:lnTo>
            </a:path>
          </a:pathLst>
        </a:custGeom>
        <a:noFill/>
        <a:ln w="25400" cap="flat" cmpd="sng" algn="ctr">
          <a:solidFill>
            <a:schemeClr val="accent4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2A88DE2-D6A3-42E8-AE8A-264F2E579BBB}">
      <dsp:nvSpPr>
        <dsp:cNvPr id="0" name=""/>
        <dsp:cNvSpPr/>
      </dsp:nvSpPr>
      <dsp:spPr>
        <a:xfrm>
          <a:off x="647959" y="748791"/>
          <a:ext cx="3683656" cy="1173619"/>
        </a:xfrm>
        <a:custGeom>
          <a:avLst/>
          <a:gdLst/>
          <a:ahLst/>
          <a:cxnLst/>
          <a:rect l="0" t="0" r="0" b="0"/>
          <a:pathLst>
            <a:path>
              <a:moveTo>
                <a:pt x="3683656" y="0"/>
              </a:moveTo>
              <a:lnTo>
                <a:pt x="3683656" y="1016373"/>
              </a:lnTo>
              <a:lnTo>
                <a:pt x="0" y="1016373"/>
              </a:lnTo>
              <a:lnTo>
                <a:pt x="0" y="1173619"/>
              </a:lnTo>
            </a:path>
          </a:pathLst>
        </a:custGeom>
        <a:noFill/>
        <a:ln w="25400" cap="flat" cmpd="sng" algn="ctr">
          <a:solidFill>
            <a:schemeClr val="accent4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7F38A38-4681-442C-AE7C-889025A39282}">
      <dsp:nvSpPr>
        <dsp:cNvPr id="0" name=""/>
        <dsp:cNvSpPr/>
      </dsp:nvSpPr>
      <dsp:spPr>
        <a:xfrm>
          <a:off x="3582824" y="0"/>
          <a:ext cx="1497583" cy="748791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>
              <a:solidFill>
                <a:schemeClr val="tx1">
                  <a:lumMod val="75000"/>
                </a:schemeClr>
              </a:solidFill>
            </a:rPr>
            <a:t>CEO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>
              <a:solidFill>
                <a:schemeClr val="tx1">
                  <a:lumMod val="75000"/>
                </a:schemeClr>
              </a:solidFill>
            </a:rPr>
            <a:t>Herman van der Schyff</a:t>
          </a:r>
        </a:p>
      </dsp:txBody>
      <dsp:txXfrm>
        <a:off x="3582824" y="0"/>
        <a:ext cx="1497583" cy="748791"/>
      </dsp:txXfrm>
    </dsp:sp>
    <dsp:sp modelId="{4399DFD2-19A4-412E-8B60-022FC19463E9}">
      <dsp:nvSpPr>
        <dsp:cNvPr id="0" name=""/>
        <dsp:cNvSpPr/>
      </dsp:nvSpPr>
      <dsp:spPr>
        <a:xfrm>
          <a:off x="0" y="1922410"/>
          <a:ext cx="1295918" cy="1595412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>
              <a:solidFill>
                <a:schemeClr val="tx1">
                  <a:lumMod val="75000"/>
                </a:schemeClr>
              </a:solidFill>
            </a:rPr>
            <a:t>Admin – George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u="sng" kern="1200" dirty="0">
              <a:solidFill>
                <a:schemeClr val="tx1">
                  <a:lumMod val="75000"/>
                </a:schemeClr>
              </a:solidFill>
            </a:rPr>
            <a:t>Alta: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>
              <a:solidFill>
                <a:schemeClr val="tx1">
                  <a:lumMod val="75000"/>
                </a:schemeClr>
              </a:solidFill>
            </a:rPr>
            <a:t>Debtors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>
              <a:solidFill>
                <a:schemeClr val="tx1">
                  <a:lumMod val="75000"/>
                </a:schemeClr>
              </a:solidFill>
            </a:rPr>
            <a:t>Accounting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u="none" kern="1200" dirty="0">
            <a:solidFill>
              <a:schemeClr val="tx1">
                <a:lumMod val="75000"/>
              </a:schemeClr>
            </a:solidFill>
          </a:endParaRPr>
        </a:p>
      </dsp:txBody>
      <dsp:txXfrm>
        <a:off x="0" y="1922410"/>
        <a:ext cx="1295918" cy="1595412"/>
      </dsp:txXfrm>
    </dsp:sp>
    <dsp:sp modelId="{ED692BB3-0E5C-4CCD-9292-6D6DB92DED41}">
      <dsp:nvSpPr>
        <dsp:cNvPr id="0" name=""/>
        <dsp:cNvSpPr/>
      </dsp:nvSpPr>
      <dsp:spPr>
        <a:xfrm>
          <a:off x="1498038" y="2032011"/>
          <a:ext cx="1278366" cy="1876284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 dirty="0">
            <a:solidFill>
              <a:schemeClr val="tx1">
                <a:lumMod val="75000"/>
              </a:schemeClr>
            </a:solidFill>
          </a:endParaRP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>
              <a:solidFill>
                <a:schemeClr val="tx1">
                  <a:lumMod val="75000"/>
                </a:schemeClr>
              </a:solidFill>
            </a:rPr>
            <a:t>Admin  &amp; Finance 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u="sng" kern="1200" dirty="0">
              <a:solidFill>
                <a:schemeClr val="tx1">
                  <a:lumMod val="75000"/>
                </a:schemeClr>
              </a:solidFill>
            </a:rPr>
            <a:t>Dirk Green 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u="none" kern="1200" dirty="0">
              <a:solidFill>
                <a:schemeClr val="tx1">
                  <a:lumMod val="75000"/>
                </a:schemeClr>
              </a:solidFill>
            </a:rPr>
            <a:t>Accountant</a:t>
          </a:r>
          <a:endParaRPr lang="en-US" sz="900" kern="1200" dirty="0">
            <a:solidFill>
              <a:schemeClr val="tx1">
                <a:lumMod val="75000"/>
              </a:schemeClr>
            </a:solidFill>
          </a:endParaRP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u="sng" kern="1200" dirty="0">
              <a:solidFill>
                <a:schemeClr val="tx1">
                  <a:lumMod val="75000"/>
                </a:schemeClr>
              </a:solidFill>
            </a:rPr>
            <a:t>Louise:</a:t>
          </a:r>
          <a:endParaRPr lang="en-US" sz="900" u="none" kern="1200" dirty="0">
            <a:solidFill>
              <a:schemeClr val="tx1">
                <a:lumMod val="75000"/>
              </a:schemeClr>
            </a:solidFill>
          </a:endParaRP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u="none" kern="1200" dirty="0">
              <a:solidFill>
                <a:schemeClr val="tx1">
                  <a:lumMod val="75000"/>
                </a:schemeClr>
              </a:solidFill>
            </a:rPr>
            <a:t>Creditors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u="none" kern="1200" dirty="0">
              <a:solidFill>
                <a:schemeClr val="tx1">
                  <a:lumMod val="75000"/>
                </a:schemeClr>
              </a:solidFill>
            </a:rPr>
            <a:t>Payroll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u="none" kern="1200" dirty="0">
              <a:solidFill>
                <a:schemeClr val="tx1">
                  <a:lumMod val="75000"/>
                </a:schemeClr>
              </a:solidFill>
            </a:rPr>
            <a:t>Reception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u="none" kern="1200" dirty="0">
              <a:solidFill>
                <a:schemeClr val="tx1">
                  <a:lumMod val="75000"/>
                </a:schemeClr>
              </a:solidFill>
            </a:rPr>
            <a:t>Tenders and Quotations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u="none" kern="1200" dirty="0">
              <a:solidFill>
                <a:schemeClr val="tx1">
                  <a:lumMod val="75000"/>
                </a:schemeClr>
              </a:solidFill>
            </a:rPr>
            <a:t>General Admin</a:t>
          </a:r>
          <a:endParaRPr lang="en-US" sz="900" u="sng" kern="1200" dirty="0">
            <a:solidFill>
              <a:schemeClr val="tx1">
                <a:lumMod val="75000"/>
              </a:schemeClr>
            </a:solidFill>
          </a:endParaRP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u="sng" kern="1200" dirty="0">
            <a:solidFill>
              <a:schemeClr val="tx1">
                <a:lumMod val="75000"/>
              </a:schemeClr>
            </a:solidFill>
          </a:endParaRP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 dirty="0">
            <a:solidFill>
              <a:schemeClr val="tx1">
                <a:lumMod val="75000"/>
              </a:schemeClr>
            </a:solidFill>
          </a:endParaRPr>
        </a:p>
      </dsp:txBody>
      <dsp:txXfrm>
        <a:off x="1498038" y="2032011"/>
        <a:ext cx="1278366" cy="1876284"/>
      </dsp:txXfrm>
    </dsp:sp>
    <dsp:sp modelId="{3CD3A877-F63B-4961-96F1-4ECFA860FDE7}">
      <dsp:nvSpPr>
        <dsp:cNvPr id="0" name=""/>
        <dsp:cNvSpPr/>
      </dsp:nvSpPr>
      <dsp:spPr>
        <a:xfrm>
          <a:off x="3124204" y="2042898"/>
          <a:ext cx="1497583" cy="748791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>
              <a:solidFill>
                <a:schemeClr val="tx1">
                  <a:lumMod val="75000"/>
                </a:schemeClr>
              </a:solidFill>
            </a:rPr>
            <a:t>Slurry,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>
              <a:solidFill>
                <a:schemeClr val="tx1">
                  <a:lumMod val="75000"/>
                </a:schemeClr>
              </a:solidFill>
            </a:rPr>
            <a:t>Manager – Driekus Koortzen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 dirty="0">
            <a:solidFill>
              <a:schemeClr val="tx1">
                <a:lumMod val="75000"/>
              </a:schemeClr>
            </a:solidFill>
          </a:endParaRPr>
        </a:p>
      </dsp:txBody>
      <dsp:txXfrm>
        <a:off x="3124204" y="2042898"/>
        <a:ext cx="1497583" cy="748791"/>
      </dsp:txXfrm>
    </dsp:sp>
    <dsp:sp modelId="{B76CA88E-53B3-434D-AE05-82293D7FDC6A}">
      <dsp:nvSpPr>
        <dsp:cNvPr id="0" name=""/>
        <dsp:cNvSpPr/>
      </dsp:nvSpPr>
      <dsp:spPr>
        <a:xfrm>
          <a:off x="3200401" y="3109702"/>
          <a:ext cx="1550417" cy="1157496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u="sng" kern="1200" dirty="0">
              <a:solidFill>
                <a:schemeClr val="tx1">
                  <a:lumMod val="75000"/>
                </a:schemeClr>
              </a:solidFill>
            </a:rPr>
            <a:t>Slurry Foremen:</a:t>
          </a:r>
          <a:endParaRPr lang="en-US" sz="900" kern="1200" dirty="0">
            <a:solidFill>
              <a:schemeClr val="tx1">
                <a:lumMod val="75000"/>
              </a:schemeClr>
            </a:solidFill>
          </a:endParaRP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>
              <a:solidFill>
                <a:schemeClr val="tx1">
                  <a:lumMod val="75000"/>
                </a:schemeClr>
              </a:solidFill>
            </a:rPr>
            <a:t>Dewald Stoltz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u="sng" kern="1200" dirty="0">
              <a:solidFill>
                <a:schemeClr val="tx1">
                  <a:lumMod val="75000"/>
                </a:schemeClr>
              </a:solidFill>
            </a:rPr>
            <a:t>PBRF &amp; Crack seal Foreman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>
              <a:solidFill>
                <a:schemeClr val="tx1">
                  <a:lumMod val="75000"/>
                </a:schemeClr>
              </a:solidFill>
            </a:rPr>
            <a:t>Thabo Mphahlele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u="sng" kern="1200" dirty="0">
              <a:solidFill>
                <a:schemeClr val="tx1">
                  <a:lumMod val="75000"/>
                </a:schemeClr>
              </a:solidFill>
            </a:rPr>
            <a:t>Safety Officer::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>
              <a:solidFill>
                <a:schemeClr val="tx1">
                  <a:lumMod val="75000"/>
                </a:schemeClr>
              </a:solidFill>
            </a:rPr>
            <a:t>Roelf de Bruyn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 dirty="0">
            <a:solidFill>
              <a:schemeClr val="tx1">
                <a:lumMod val="75000"/>
              </a:schemeClr>
            </a:solidFill>
          </a:endParaRPr>
        </a:p>
      </dsp:txBody>
      <dsp:txXfrm>
        <a:off x="3200401" y="3109702"/>
        <a:ext cx="1550417" cy="1157496"/>
      </dsp:txXfrm>
    </dsp:sp>
    <dsp:sp modelId="{888AC7AC-D094-4DC1-9B61-2FDEF165FCA3}">
      <dsp:nvSpPr>
        <dsp:cNvPr id="0" name=""/>
        <dsp:cNvSpPr/>
      </dsp:nvSpPr>
      <dsp:spPr>
        <a:xfrm>
          <a:off x="4952678" y="1912189"/>
          <a:ext cx="1497583" cy="748791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>
              <a:solidFill>
                <a:schemeClr val="tx1">
                  <a:lumMod val="75000"/>
                </a:schemeClr>
              </a:solidFill>
            </a:rPr>
            <a:t>PBRF &amp; Crack Seal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>
              <a:solidFill>
                <a:schemeClr val="tx1">
                  <a:lumMod val="75000"/>
                </a:schemeClr>
              </a:solidFill>
            </a:rPr>
            <a:t>Manager – Driekus Koortzen</a:t>
          </a:r>
        </a:p>
      </dsp:txBody>
      <dsp:txXfrm>
        <a:off x="4952678" y="1912189"/>
        <a:ext cx="1497583" cy="748791"/>
      </dsp:txXfrm>
    </dsp:sp>
    <dsp:sp modelId="{5F488850-681A-4498-8D2B-3B0E12D4AA90}">
      <dsp:nvSpPr>
        <dsp:cNvPr id="0" name=""/>
        <dsp:cNvSpPr/>
      </dsp:nvSpPr>
      <dsp:spPr>
        <a:xfrm>
          <a:off x="6764753" y="1912189"/>
          <a:ext cx="1922117" cy="1040662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>
              <a:solidFill>
                <a:schemeClr val="tx1">
                  <a:lumMod val="75000"/>
                </a:schemeClr>
              </a:solidFill>
            </a:rPr>
            <a:t>Yard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>
              <a:solidFill>
                <a:schemeClr val="tx1">
                  <a:lumMod val="75000"/>
                </a:schemeClr>
              </a:solidFill>
            </a:rPr>
            <a:t>Workshop Manager – Hendrik Thompson</a:t>
          </a:r>
        </a:p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>
              <a:solidFill>
                <a:schemeClr val="tx1">
                  <a:lumMod val="75000"/>
                </a:schemeClr>
              </a:solidFill>
            </a:rPr>
            <a:t>Yard Manager – Lucas Hlapi</a:t>
          </a:r>
        </a:p>
      </dsp:txBody>
      <dsp:txXfrm>
        <a:off x="6764753" y="1912189"/>
        <a:ext cx="1922117" cy="1040662"/>
      </dsp:txXfrm>
    </dsp:sp>
    <dsp:sp modelId="{9A8AB3DE-1090-46DA-8846-0A7E4F777F64}">
      <dsp:nvSpPr>
        <dsp:cNvPr id="0" name=""/>
        <dsp:cNvSpPr/>
      </dsp:nvSpPr>
      <dsp:spPr>
        <a:xfrm>
          <a:off x="2697812" y="638398"/>
          <a:ext cx="1497583" cy="748791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schemeClr val="tx1">
                  <a:lumMod val="75000"/>
                </a:schemeClr>
              </a:solidFill>
            </a:rPr>
            <a:t>Managing Director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schemeClr val="tx1">
                  <a:lumMod val="75000"/>
                </a:schemeClr>
              </a:solidFill>
            </a:rPr>
            <a:t>Bennie van der Schyff</a:t>
          </a:r>
        </a:p>
      </dsp:txBody>
      <dsp:txXfrm>
        <a:off x="2697812" y="638398"/>
        <a:ext cx="1497583" cy="7487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63B73-C7EF-4B70-8CCB-DE2361AB6F8E}" type="datetimeFigureOut">
              <a:rPr lang="en-US" smtClean="0"/>
              <a:pPr/>
              <a:t>6/6/2018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6D0BE-4AD2-4C2B-A070-2A666A4FD09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63B73-C7EF-4B70-8CCB-DE2361AB6F8E}" type="datetimeFigureOut">
              <a:rPr lang="en-US" smtClean="0"/>
              <a:pPr/>
              <a:t>6/6/2018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6D0BE-4AD2-4C2B-A070-2A666A4FD09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63B73-C7EF-4B70-8CCB-DE2361AB6F8E}" type="datetimeFigureOut">
              <a:rPr lang="en-US" smtClean="0"/>
              <a:pPr/>
              <a:t>6/6/2018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6D0BE-4AD2-4C2B-A070-2A666A4FD09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63B73-C7EF-4B70-8CCB-DE2361AB6F8E}" type="datetimeFigureOut">
              <a:rPr lang="en-US" smtClean="0"/>
              <a:pPr/>
              <a:t>6/6/2018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6D0BE-4AD2-4C2B-A070-2A666A4FD09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63B73-C7EF-4B70-8CCB-DE2361AB6F8E}" type="datetimeFigureOut">
              <a:rPr lang="en-US" smtClean="0"/>
              <a:pPr/>
              <a:t>6/6/2018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6D0BE-4AD2-4C2B-A070-2A666A4FD09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63B73-C7EF-4B70-8CCB-DE2361AB6F8E}" type="datetimeFigureOut">
              <a:rPr lang="en-US" smtClean="0"/>
              <a:pPr/>
              <a:t>6/6/2018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6D0BE-4AD2-4C2B-A070-2A666A4FD09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63B73-C7EF-4B70-8CCB-DE2361AB6F8E}" type="datetimeFigureOut">
              <a:rPr lang="en-US" smtClean="0"/>
              <a:pPr/>
              <a:t>6/6/2018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6D0BE-4AD2-4C2B-A070-2A666A4FD09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63B73-C7EF-4B70-8CCB-DE2361AB6F8E}" type="datetimeFigureOut">
              <a:rPr lang="en-US" smtClean="0"/>
              <a:pPr/>
              <a:t>6/6/2018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6D0BE-4AD2-4C2B-A070-2A666A4FD09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63B73-C7EF-4B70-8CCB-DE2361AB6F8E}" type="datetimeFigureOut">
              <a:rPr lang="en-US" smtClean="0"/>
              <a:pPr/>
              <a:t>6/6/2018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6D0BE-4AD2-4C2B-A070-2A666A4FD09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63B73-C7EF-4B70-8CCB-DE2361AB6F8E}" type="datetimeFigureOut">
              <a:rPr lang="en-US" smtClean="0"/>
              <a:pPr/>
              <a:t>6/6/2018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6D0BE-4AD2-4C2B-A070-2A666A4FD09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63B73-C7EF-4B70-8CCB-DE2361AB6F8E}" type="datetimeFigureOut">
              <a:rPr lang="en-US" smtClean="0"/>
              <a:pPr/>
              <a:t>6/6/2018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6D0BE-4AD2-4C2B-A070-2A666A4FD09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463B73-C7EF-4B70-8CCB-DE2361AB6F8E}" type="datetimeFigureOut">
              <a:rPr lang="en-US" smtClean="0"/>
              <a:pPr/>
              <a:t>6/6/2018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16D0BE-4AD2-4C2B-A070-2A666A4FD09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SP20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38400" y="228600"/>
            <a:ext cx="4572000" cy="2083836"/>
          </a:xfrm>
          <a:prstGeom prst="rect">
            <a:avLst/>
          </a:prstGeom>
          <a:noFill/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1905000"/>
            <a:ext cx="8229600" cy="1477962"/>
          </a:xfrm>
        </p:spPr>
        <p:txBody>
          <a:bodyPr>
            <a:normAutofit/>
          </a:bodyPr>
          <a:lstStyle/>
          <a:p>
            <a:r>
              <a:rPr lang="en-US" dirty="0"/>
              <a:t>COMPANY PROFILE</a:t>
            </a:r>
            <a:br>
              <a:rPr lang="en-US" dirty="0"/>
            </a:br>
            <a:r>
              <a:rPr lang="en-US" sz="20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CONTENTS: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3352800" y="3276600"/>
            <a:ext cx="2743200" cy="312420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en-US" sz="1600" dirty="0"/>
              <a:t>COMPANY DATA</a:t>
            </a:r>
          </a:p>
          <a:p>
            <a:pPr>
              <a:buFont typeface="Wingdings" pitchFamily="2" charset="2"/>
              <a:buChar char="Ø"/>
            </a:pPr>
            <a:r>
              <a:rPr lang="en-US" sz="1600" dirty="0"/>
              <a:t>STRUCTURE</a:t>
            </a:r>
          </a:p>
          <a:p>
            <a:pPr>
              <a:buFont typeface="Wingdings" pitchFamily="2" charset="2"/>
              <a:buChar char="Ø"/>
            </a:pPr>
            <a:r>
              <a:rPr lang="en-US" sz="1600" dirty="0"/>
              <a:t>PRODUCTS &amp; SERVICES</a:t>
            </a:r>
          </a:p>
          <a:p>
            <a:pPr>
              <a:buFont typeface="Wingdings" pitchFamily="2" charset="2"/>
              <a:buChar char="Ø"/>
            </a:pPr>
            <a:r>
              <a:rPr lang="en-US" sz="1600" dirty="0"/>
              <a:t>STRUCTURE</a:t>
            </a:r>
          </a:p>
          <a:p>
            <a:pPr>
              <a:buFont typeface="Wingdings" pitchFamily="2" charset="2"/>
              <a:buChar char="Ø"/>
            </a:pPr>
            <a:r>
              <a:rPr lang="en-US" sz="1600" dirty="0"/>
              <a:t>CAPACITY</a:t>
            </a:r>
          </a:p>
          <a:p>
            <a:pPr>
              <a:buFont typeface="Wingdings" pitchFamily="2" charset="2"/>
              <a:buChar char="Ø"/>
            </a:pPr>
            <a:r>
              <a:rPr lang="en-US" sz="1600" dirty="0"/>
              <a:t>FACILITIES </a:t>
            </a:r>
          </a:p>
          <a:p>
            <a:pPr>
              <a:buFont typeface="Wingdings" pitchFamily="2" charset="2"/>
              <a:buChar char="Ø"/>
            </a:pPr>
            <a:r>
              <a:rPr lang="en-US" sz="1600" dirty="0"/>
              <a:t>QUALITY CONTROL</a:t>
            </a:r>
          </a:p>
          <a:p>
            <a:pPr>
              <a:buFont typeface="Wingdings" pitchFamily="2" charset="2"/>
              <a:buChar char="Ø"/>
            </a:pPr>
            <a:r>
              <a:rPr lang="en-US" sz="1600" dirty="0"/>
              <a:t>FINANCES</a:t>
            </a:r>
          </a:p>
          <a:p>
            <a:pPr>
              <a:buFont typeface="Wingdings" pitchFamily="2" charset="2"/>
              <a:buChar char="Ø"/>
            </a:pPr>
            <a:r>
              <a:rPr lang="en-US" sz="1600" dirty="0"/>
              <a:t>WORK TO DATE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COMPANY DATA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1143000"/>
          </a:xfrm>
        </p:spPr>
        <p:txBody>
          <a:bodyPr>
            <a:normAutofit fontScale="40000" lnSpcReduction="20000"/>
          </a:bodyPr>
          <a:lstStyle/>
          <a:p>
            <a:pPr algn="ctr">
              <a:buNone/>
            </a:pPr>
            <a:r>
              <a:rPr lang="en-US" dirty="0"/>
              <a:t>SP2000 ROADS (PTY) LTD</a:t>
            </a:r>
          </a:p>
          <a:p>
            <a:pPr algn="ctr">
              <a:buNone/>
            </a:pPr>
            <a:r>
              <a:rPr lang="en-US" dirty="0"/>
              <a:t>PO Box 1610</a:t>
            </a:r>
          </a:p>
          <a:p>
            <a:pPr algn="ctr">
              <a:buNone/>
            </a:pPr>
            <a:r>
              <a:rPr lang="en-US" dirty="0"/>
              <a:t>Boksburg</a:t>
            </a:r>
          </a:p>
          <a:p>
            <a:pPr algn="ctr">
              <a:buNone/>
            </a:pPr>
            <a:r>
              <a:rPr lang="en-US" dirty="0"/>
              <a:t>1460</a:t>
            </a:r>
          </a:p>
          <a:p>
            <a:pPr algn="ctr">
              <a:buNone/>
            </a:pPr>
            <a:r>
              <a:rPr lang="en-US" dirty="0"/>
              <a:t>Email : herman@sp2000.co.za</a:t>
            </a:r>
          </a:p>
          <a:p>
            <a:pPr algn="ctr">
              <a:buNone/>
            </a:pPr>
            <a:endParaRPr lang="en-US" dirty="0"/>
          </a:p>
        </p:txBody>
      </p:sp>
      <p:pic>
        <p:nvPicPr>
          <p:cNvPr id="4" name="Picture 3" descr="SP20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" cy="55569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914400" y="2819400"/>
            <a:ext cx="2743200" cy="23845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u="sng" dirty="0"/>
              <a:t>George Office</a:t>
            </a:r>
          </a:p>
          <a:p>
            <a:pPr algn="ctr"/>
            <a:r>
              <a:rPr lang="en-US" dirty="0"/>
              <a:t>48 Albert Street</a:t>
            </a:r>
          </a:p>
          <a:p>
            <a:pPr algn="ctr"/>
            <a:r>
              <a:rPr lang="en-US" dirty="0"/>
              <a:t>George</a:t>
            </a:r>
          </a:p>
          <a:p>
            <a:pPr algn="ctr"/>
            <a:r>
              <a:rPr lang="en-US" dirty="0"/>
              <a:t>6529</a:t>
            </a:r>
          </a:p>
          <a:p>
            <a:pPr algn="ctr"/>
            <a:r>
              <a:rPr lang="en-US" dirty="0">
                <a:solidFill>
                  <a:schemeClr val="bg2"/>
                </a:solidFill>
              </a:rPr>
              <a:t>Boksburg</a:t>
            </a:r>
          </a:p>
          <a:p>
            <a:pPr algn="ctr"/>
            <a:r>
              <a:rPr lang="en-US" dirty="0">
                <a:solidFill>
                  <a:schemeClr val="bg2"/>
                </a:solidFill>
              </a:rPr>
              <a:t>1459</a:t>
            </a:r>
          </a:p>
          <a:p>
            <a:pPr algn="ctr"/>
            <a:r>
              <a:rPr lang="en-US" dirty="0"/>
              <a:t>Tel :  044 873 2892</a:t>
            </a:r>
          </a:p>
          <a:p>
            <a:pPr algn="ctr"/>
            <a:r>
              <a:rPr lang="en-US" dirty="0"/>
              <a:t>Fax : 044 894 1601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181600" y="2819400"/>
            <a:ext cx="27432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u="sng" dirty="0"/>
              <a:t>Petit Yard</a:t>
            </a:r>
          </a:p>
          <a:p>
            <a:pPr algn="ctr"/>
            <a:r>
              <a:rPr lang="en-US" dirty="0"/>
              <a:t>Plot 141 Pretoria road</a:t>
            </a:r>
          </a:p>
          <a:p>
            <a:pPr algn="ctr"/>
            <a:r>
              <a:rPr lang="en-US" dirty="0"/>
              <a:t>Petit, Benoni</a:t>
            </a:r>
          </a:p>
          <a:p>
            <a:pPr algn="ctr"/>
            <a:r>
              <a:rPr lang="en-US" dirty="0"/>
              <a:t>1501</a:t>
            </a:r>
          </a:p>
          <a:p>
            <a:pPr algn="ctr"/>
            <a:r>
              <a:rPr lang="en-US" dirty="0">
                <a:solidFill>
                  <a:schemeClr val="bg2"/>
                </a:solidFill>
              </a:rPr>
              <a:t>1459</a:t>
            </a:r>
          </a:p>
          <a:p>
            <a:pPr algn="ctr"/>
            <a:r>
              <a:rPr lang="en-US" dirty="0"/>
              <a:t>Tel : 011 965 1346</a:t>
            </a:r>
          </a:p>
          <a:p>
            <a:pPr algn="ctr"/>
            <a:r>
              <a:rPr lang="en-US" dirty="0"/>
              <a:t>Fax : 011 965 0167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ORGANISATION STRUCTURE</a:t>
            </a:r>
          </a:p>
        </p:txBody>
      </p:sp>
      <p:graphicFrame>
        <p:nvGraphicFramePr>
          <p:cNvPr id="9" name="Diagram 8"/>
          <p:cNvGraphicFramePr/>
          <p:nvPr>
            <p:extLst>
              <p:ext uri="{D42A27DB-BD31-4B8C-83A1-F6EECF244321}">
                <p14:modId xmlns:p14="http://schemas.microsoft.com/office/powerpoint/2010/main" val="4286766128"/>
              </p:ext>
            </p:extLst>
          </p:nvPr>
        </p:nvGraphicFramePr>
        <p:xfrm>
          <a:off x="228600" y="1447800"/>
          <a:ext cx="8763000" cy="5029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" name="Picture 9" descr="SP2000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1219200" cy="55569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PRODUCTS &amp; SERVICES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1219200"/>
            <a:ext cx="4038600" cy="32004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dirty="0"/>
              <a:t>Services</a:t>
            </a:r>
            <a:endParaRPr lang="en-US" sz="1100" dirty="0"/>
          </a:p>
          <a:p>
            <a:r>
              <a:rPr lang="en-US" sz="1100" dirty="0"/>
              <a:t>Slurry Seal teams servicing the entire country &amp; neighboring countries. Each team is totally self sufficient and includes foremen with years of experience</a:t>
            </a:r>
          </a:p>
          <a:p>
            <a:endParaRPr lang="en-US" sz="1100" dirty="0"/>
          </a:p>
          <a:p>
            <a:r>
              <a:rPr lang="en-US" sz="1100" dirty="0"/>
              <a:t>PBRF teams (</a:t>
            </a:r>
            <a:r>
              <a:rPr lang="en-US" sz="1100" i="1" dirty="0"/>
              <a:t>Polymerised Bitumen Rejuvenator with mastic Filler</a:t>
            </a:r>
            <a:r>
              <a:rPr lang="en-US" sz="1100" dirty="0"/>
              <a:t>) servicing the entire country &amp; neighboring countries. These teams are totally self sufficient and includes foremen with years of experience</a:t>
            </a:r>
          </a:p>
          <a:p>
            <a:endParaRPr lang="en-US" sz="1100" dirty="0"/>
          </a:p>
          <a:p>
            <a:r>
              <a:rPr lang="en-US" sz="1100" dirty="0"/>
              <a:t>Crack Sealing team can work independently or in conjunction with our Slurry- &amp; PBRF teams</a:t>
            </a:r>
          </a:p>
          <a:p>
            <a:endParaRPr lang="en-US" sz="1100" dirty="0"/>
          </a:p>
          <a:p>
            <a:r>
              <a:rPr lang="en-US" sz="1100" dirty="0"/>
              <a:t>Weed killing</a:t>
            </a:r>
          </a:p>
          <a:p>
            <a:endParaRPr lang="en-US" sz="800" dirty="0"/>
          </a:p>
          <a:p>
            <a:endParaRPr lang="en-US" sz="800" dirty="0"/>
          </a:p>
          <a:p>
            <a:endParaRPr lang="en-US" sz="800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4648200" y="1219200"/>
            <a:ext cx="4038600" cy="49530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dirty="0"/>
              <a:t>Products</a:t>
            </a:r>
          </a:p>
          <a:p>
            <a:r>
              <a:rPr lang="en-US" sz="1100" dirty="0"/>
              <a:t>Slurry Seal is applied  under strict quality control and according to COLTO specifications while conforming to the requirements of our client.  </a:t>
            </a:r>
          </a:p>
          <a:p>
            <a:endParaRPr lang="en-US" sz="1100" dirty="0"/>
          </a:p>
          <a:p>
            <a:endParaRPr lang="en-US" sz="1100" dirty="0"/>
          </a:p>
          <a:p>
            <a:r>
              <a:rPr lang="en-US" sz="1100" dirty="0"/>
              <a:t>PBRF (Polymerised Bitumen Rejuvenator with mastic Filler)</a:t>
            </a:r>
          </a:p>
          <a:p>
            <a:pPr>
              <a:buNone/>
            </a:pPr>
            <a:r>
              <a:rPr lang="en-US" sz="1100" dirty="0"/>
              <a:t>	is a propriety product that is mixed &amp; applied under license.</a:t>
            </a:r>
          </a:p>
          <a:p>
            <a:pPr>
              <a:buNone/>
            </a:pPr>
            <a:endParaRPr lang="en-US" sz="1100" dirty="0"/>
          </a:p>
          <a:p>
            <a:pPr>
              <a:buNone/>
            </a:pPr>
            <a:endParaRPr lang="en-US" sz="1100" dirty="0"/>
          </a:p>
          <a:p>
            <a:pPr>
              <a:buNone/>
            </a:pPr>
            <a:endParaRPr lang="en-US" sz="1100" dirty="0"/>
          </a:p>
          <a:p>
            <a:r>
              <a:rPr lang="en-US" sz="1100" dirty="0"/>
              <a:t>Manufacturing of SPC Asphalt in 30kg bags. The cold tar is manufactured at our yard in Petit following the strictest quality standards being adhered to.</a:t>
            </a:r>
          </a:p>
          <a:p>
            <a:pPr>
              <a:buNone/>
            </a:pPr>
            <a:endParaRPr lang="en-US" sz="1100" dirty="0"/>
          </a:p>
          <a:p>
            <a:r>
              <a:rPr lang="en-US" sz="1100" dirty="0">
                <a:latin typeface="Berlin Sans FB" panose="020E0602020502020306" pitchFamily="34" charset="0"/>
                <a:cs typeface="Arial"/>
              </a:rPr>
              <a:t>Bituflex crack sealer in 20/25ℓ drums</a:t>
            </a:r>
          </a:p>
          <a:p>
            <a:endParaRPr lang="en-US" sz="1100" dirty="0">
              <a:latin typeface="Arial"/>
              <a:cs typeface="Arial"/>
            </a:endParaRPr>
          </a:p>
          <a:p>
            <a:pPr>
              <a:buNone/>
            </a:pPr>
            <a:endParaRPr lang="en-US" sz="1100" dirty="0"/>
          </a:p>
        </p:txBody>
      </p:sp>
      <p:sp>
        <p:nvSpPr>
          <p:cNvPr id="6" name="Content Placeholder 3"/>
          <p:cNvSpPr txBox="1">
            <a:spLocks/>
          </p:cNvSpPr>
          <p:nvPr/>
        </p:nvSpPr>
        <p:spPr>
          <a:xfrm>
            <a:off x="457200" y="4343400"/>
            <a:ext cx="4038600" cy="2209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In-house services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Our entire fleet of vehicles and plant are serviced and maintained</a:t>
            </a:r>
            <a:r>
              <a:rPr kumimoji="0" lang="en-US" sz="1100" b="0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by our team of qualified mechanics</a:t>
            </a:r>
            <a:r>
              <a:rPr lang="en-US" sz="1100" baseline="0" dirty="0"/>
              <a:t>.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Our Slurry Machines</a:t>
            </a:r>
            <a:r>
              <a:rPr kumimoji="0" lang="en-US" sz="1100" b="0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are build in-house by our skilled boilermakers.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en-US" sz="1100" baseline="0" dirty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1100" baseline="0" dirty="0"/>
              <a:t>The</a:t>
            </a:r>
            <a:r>
              <a:rPr lang="en-US" sz="1100" dirty="0"/>
              <a:t> newest addition to our fleet is the in-house build crack seal unit.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7" name="Picture 6" descr="SP20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" cy="55569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Users\user\Pictures\SP2000 Plant\SKYF FOTOS 15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24600" y="3505200"/>
            <a:ext cx="2032000" cy="152400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CAPACITY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algn="ctr">
              <a:buNone/>
            </a:pPr>
            <a:r>
              <a:rPr lang="en-US" dirty="0"/>
              <a:t>Teams:</a:t>
            </a:r>
          </a:p>
          <a:p>
            <a:pPr>
              <a:buNone/>
            </a:pPr>
            <a:endParaRPr lang="en-US" sz="1100" dirty="0"/>
          </a:p>
          <a:p>
            <a:pPr>
              <a:buNone/>
            </a:pPr>
            <a:r>
              <a:rPr lang="en-US" sz="1100" dirty="0"/>
              <a:t>2 x Slurry Seal teams</a:t>
            </a:r>
          </a:p>
          <a:p>
            <a:pPr>
              <a:buNone/>
            </a:pPr>
            <a:endParaRPr lang="en-US" sz="1100" dirty="0"/>
          </a:p>
          <a:p>
            <a:pPr>
              <a:buNone/>
            </a:pPr>
            <a:r>
              <a:rPr lang="en-US" sz="1100" dirty="0"/>
              <a:t>2 x PBRF teams (with the capacity to expand)</a:t>
            </a:r>
          </a:p>
          <a:p>
            <a:pPr>
              <a:buNone/>
            </a:pPr>
            <a:endParaRPr lang="en-US" sz="1100" dirty="0"/>
          </a:p>
          <a:p>
            <a:pPr>
              <a:buNone/>
            </a:pPr>
            <a:r>
              <a:rPr lang="en-US" sz="1100" dirty="0"/>
              <a:t>2 x Crack Seal Teams</a:t>
            </a:r>
          </a:p>
          <a:p>
            <a:pPr>
              <a:buNone/>
            </a:pPr>
            <a:endParaRPr lang="en-US" sz="1100" dirty="0"/>
          </a:p>
          <a:p>
            <a:pPr>
              <a:buNone/>
            </a:pPr>
            <a:r>
              <a:rPr lang="en-US" sz="1100" dirty="0"/>
              <a:t>1 x Weed Killer team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algn="ctr">
              <a:buNone/>
            </a:pPr>
            <a:r>
              <a:rPr lang="en-US" dirty="0"/>
              <a:t>Yard:</a:t>
            </a:r>
          </a:p>
          <a:p>
            <a:pPr algn="ctr">
              <a:buNone/>
            </a:pPr>
            <a:endParaRPr lang="en-US" sz="1100" dirty="0"/>
          </a:p>
          <a:p>
            <a:pPr>
              <a:buNone/>
            </a:pPr>
            <a:r>
              <a:rPr lang="en-US" sz="1100" dirty="0"/>
              <a:t>1 x Plant producing ± 20 tons of SPC Asphalt in 30kg bags per day</a:t>
            </a:r>
          </a:p>
          <a:p>
            <a:pPr>
              <a:buNone/>
            </a:pPr>
            <a:r>
              <a:rPr lang="en-US" sz="1100" dirty="0"/>
              <a:t>    (with a second plant on stand-by should the need arise)</a:t>
            </a:r>
          </a:p>
          <a:p>
            <a:pPr>
              <a:buNone/>
            </a:pPr>
            <a:endParaRPr lang="en-US" sz="1100" dirty="0"/>
          </a:p>
          <a:p>
            <a:pPr>
              <a:buNone/>
            </a:pPr>
            <a:r>
              <a:rPr lang="en-US" sz="1100" dirty="0"/>
              <a:t>Maintenance teams on 24 hour stand-by</a:t>
            </a:r>
          </a:p>
          <a:p>
            <a:pPr>
              <a:buNone/>
            </a:pPr>
            <a:endParaRPr lang="en-US" sz="1100" dirty="0"/>
          </a:p>
          <a:p>
            <a:pPr>
              <a:buNone/>
            </a:pPr>
            <a:r>
              <a:rPr lang="en-US" sz="1100" dirty="0"/>
              <a:t>Secure storage facility for all our plant &amp; equipment</a:t>
            </a:r>
          </a:p>
          <a:p>
            <a:pPr>
              <a:buNone/>
            </a:pPr>
            <a:endParaRPr lang="en-US" sz="1100" dirty="0"/>
          </a:p>
          <a:p>
            <a:pPr>
              <a:buNone/>
            </a:pPr>
            <a:endParaRPr lang="en-US" sz="1100" dirty="0"/>
          </a:p>
          <a:p>
            <a:pPr>
              <a:buNone/>
            </a:pPr>
            <a:endParaRPr lang="en-US" sz="1100" dirty="0"/>
          </a:p>
          <a:p>
            <a:pPr>
              <a:buNone/>
            </a:pPr>
            <a:endParaRPr lang="en-US" sz="1100" dirty="0"/>
          </a:p>
          <a:p>
            <a:pPr>
              <a:buNone/>
            </a:pPr>
            <a:endParaRPr lang="en-US" dirty="0"/>
          </a:p>
        </p:txBody>
      </p:sp>
      <p:pic>
        <p:nvPicPr>
          <p:cNvPr id="9" name="Picture 8" descr="SP200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219200" cy="555690"/>
          </a:xfrm>
          <a:prstGeom prst="rect">
            <a:avLst/>
          </a:prstGeom>
          <a:noFill/>
        </p:spPr>
      </p:pic>
      <p:pic>
        <p:nvPicPr>
          <p:cNvPr id="6145" name="Picture 1" descr="C:\Users\user\Pictures\SP2000 Plant\SKYF FOTOS 15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86200" y="4267200"/>
            <a:ext cx="1981200" cy="1485900"/>
          </a:xfrm>
          <a:prstGeom prst="rect">
            <a:avLst/>
          </a:prstGeom>
          <a:noFill/>
        </p:spPr>
      </p:pic>
      <p:pic>
        <p:nvPicPr>
          <p:cNvPr id="12" name="Picture 6" descr="C:\Users\user\Desktop\sp\fotos\PETIT YARD 04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2000" y="4114800"/>
            <a:ext cx="2311400" cy="17335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4572000" y="1600200"/>
            <a:ext cx="4114800" cy="2971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SP2000 Roads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Logistics: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Our Fleet of tankers haul Bitumen, Emulsion &amp; PBRF required on site.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100" dirty="0"/>
              <a:t>	Our Fleet of low-bed and other trailers ensure smooth and timely transitions between the various sites of operation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100" dirty="0"/>
              <a:t>	The company has an extensive network of suppliers and vendors across the country to facilitate smooth running of all operations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100" dirty="0"/>
              <a:t>	Constant communication between the various sites and the administration offices make for seamless operations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FACILITIES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4495800"/>
            <a:ext cx="4114800" cy="1981200"/>
          </a:xfrm>
        </p:spPr>
        <p:txBody>
          <a:bodyPr/>
          <a:lstStyle/>
          <a:p>
            <a:pPr algn="ctr">
              <a:buNone/>
            </a:pPr>
            <a:r>
              <a:rPr lang="en-US" dirty="0"/>
              <a:t>George</a:t>
            </a:r>
          </a:p>
          <a:p>
            <a:pPr algn="ctr">
              <a:buNone/>
            </a:pPr>
            <a:r>
              <a:rPr lang="en-US" sz="1200" dirty="0"/>
              <a:t>Office in town owned by SP2000 Roads</a:t>
            </a:r>
          </a:p>
          <a:p>
            <a:pPr algn="ctr">
              <a:buNone/>
            </a:pPr>
            <a:endParaRPr lang="en-US" sz="1200" dirty="0"/>
          </a:p>
          <a:p>
            <a:r>
              <a:rPr lang="en-US" sz="1100" dirty="0"/>
              <a:t>Buildings :</a:t>
            </a:r>
          </a:p>
          <a:p>
            <a:pPr>
              <a:buNone/>
            </a:pPr>
            <a:r>
              <a:rPr lang="en-US" sz="1100" dirty="0"/>
              <a:t>	Office with reception area, boardroom and offices</a:t>
            </a:r>
          </a:p>
          <a:p>
            <a:pPr>
              <a:buNone/>
            </a:pPr>
            <a:r>
              <a:rPr lang="en-US" sz="1100" dirty="0"/>
              <a:t>	Parking area</a:t>
            </a:r>
          </a:p>
          <a:p>
            <a:pPr>
              <a:buNone/>
            </a:pPr>
            <a:r>
              <a:rPr lang="en-US" sz="1100" dirty="0"/>
              <a:t>	Garages</a:t>
            </a:r>
          </a:p>
          <a:p>
            <a:pPr>
              <a:buNone/>
            </a:pPr>
            <a:endParaRPr lang="en-US" sz="1100" dirty="0"/>
          </a:p>
          <a:p>
            <a:pPr algn="ctr">
              <a:buNone/>
            </a:pPr>
            <a:endParaRPr lang="en-US" sz="1200" dirty="0"/>
          </a:p>
        </p:txBody>
      </p:sp>
      <p:pic>
        <p:nvPicPr>
          <p:cNvPr id="7" name="Picture 6" descr="SP20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" cy="555690"/>
          </a:xfrm>
          <a:prstGeom prst="rect">
            <a:avLst/>
          </a:prstGeom>
          <a:noFill/>
        </p:spPr>
      </p:pic>
      <p:sp>
        <p:nvSpPr>
          <p:cNvPr id="9" name="Rectangle 8"/>
          <p:cNvSpPr/>
          <p:nvPr/>
        </p:nvSpPr>
        <p:spPr>
          <a:xfrm>
            <a:off x="1066800" y="2895600"/>
            <a:ext cx="2743200" cy="609600"/>
          </a:xfrm>
          <a:prstGeom prst="rect">
            <a:avLst/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819400"/>
            <a:ext cx="4114800" cy="2895600"/>
          </a:xfrm>
        </p:spPr>
        <p:txBody>
          <a:bodyPr/>
          <a:lstStyle/>
          <a:p>
            <a:pPr algn="ctr">
              <a:buNone/>
            </a:pPr>
            <a:r>
              <a:rPr lang="en-US" dirty="0"/>
              <a:t>Benoni</a:t>
            </a:r>
          </a:p>
          <a:p>
            <a:pPr algn="ctr">
              <a:buNone/>
            </a:pPr>
            <a:r>
              <a:rPr lang="en-US" sz="1200" dirty="0"/>
              <a:t>Land owned by SP2000 Roads</a:t>
            </a:r>
          </a:p>
          <a:p>
            <a:pPr algn="ctr">
              <a:buNone/>
            </a:pPr>
            <a:r>
              <a:rPr lang="en-US" sz="1200" dirty="0"/>
              <a:t> </a:t>
            </a:r>
          </a:p>
          <a:p>
            <a:r>
              <a:rPr lang="en-US" sz="1100" dirty="0"/>
              <a:t>Buildings :</a:t>
            </a:r>
          </a:p>
          <a:p>
            <a:pPr>
              <a:buNone/>
            </a:pPr>
            <a:r>
              <a:rPr lang="en-US" sz="1100" dirty="0"/>
              <a:t>	Offices to accommodate all our managers &amp; admin personnel</a:t>
            </a:r>
          </a:p>
          <a:p>
            <a:pPr>
              <a:buNone/>
            </a:pPr>
            <a:r>
              <a:rPr lang="en-US" sz="1100" dirty="0"/>
              <a:t>	Fully equipped workshop</a:t>
            </a:r>
          </a:p>
          <a:p>
            <a:pPr>
              <a:buNone/>
            </a:pPr>
            <a:r>
              <a:rPr lang="en-US" sz="1100" dirty="0"/>
              <a:t>	Accommodation &amp; Ablution facilities</a:t>
            </a:r>
          </a:p>
          <a:p>
            <a:pPr>
              <a:buNone/>
            </a:pPr>
            <a:endParaRPr lang="en-US" sz="1100" dirty="0"/>
          </a:p>
          <a:p>
            <a:r>
              <a:rPr lang="en-US" sz="1100" dirty="0"/>
              <a:t>Facilities :</a:t>
            </a:r>
          </a:p>
          <a:p>
            <a:pPr>
              <a:buNone/>
            </a:pPr>
            <a:r>
              <a:rPr lang="en-US" sz="1100" dirty="0"/>
              <a:t>	SPC Plant</a:t>
            </a:r>
          </a:p>
          <a:p>
            <a:pPr>
              <a:buNone/>
            </a:pPr>
            <a:r>
              <a:rPr lang="en-US" sz="1100" dirty="0"/>
              <a:t>	Fuel depot</a:t>
            </a:r>
          </a:p>
          <a:p>
            <a:pPr>
              <a:buNone/>
            </a:pPr>
            <a:r>
              <a:rPr lang="en-US" sz="1100" dirty="0"/>
              <a:t>	Parking Facilities for all our plant &amp; equipment</a:t>
            </a:r>
          </a:p>
          <a:p>
            <a:pPr>
              <a:buNone/>
            </a:pPr>
            <a:endParaRPr lang="en-US" sz="1100" dirty="0"/>
          </a:p>
          <a:p>
            <a:pPr>
              <a:buNone/>
            </a:pPr>
            <a:endParaRPr lang="en-US" sz="11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P20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" cy="55569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STANDARDS &amp; QUALITY CONTROL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1200" dirty="0"/>
              <a:t>Collaborations &amp; Joint Ventures</a:t>
            </a:r>
          </a:p>
          <a:p>
            <a:endParaRPr lang="en-US" sz="1200" dirty="0"/>
          </a:p>
          <a:p>
            <a:endParaRPr lang="en-US" sz="1200" dirty="0"/>
          </a:p>
          <a:p>
            <a:endParaRPr lang="en-US" sz="1200" dirty="0"/>
          </a:p>
          <a:p>
            <a:pPr>
              <a:buNone/>
            </a:pPr>
            <a:endParaRPr lang="en-US" sz="1200" dirty="0"/>
          </a:p>
          <a:p>
            <a:r>
              <a:rPr lang="en-US" sz="1200" dirty="0"/>
              <a:t>Access to test and standard institutes</a:t>
            </a:r>
          </a:p>
          <a:p>
            <a:endParaRPr lang="en-US" sz="1200" dirty="0"/>
          </a:p>
          <a:p>
            <a:endParaRPr lang="en-US" sz="1200" dirty="0"/>
          </a:p>
          <a:p>
            <a:endParaRPr lang="en-US" sz="1200" dirty="0"/>
          </a:p>
          <a:p>
            <a:pPr>
              <a:buNone/>
            </a:pPr>
            <a:endParaRPr lang="en-US" sz="1200" dirty="0"/>
          </a:p>
          <a:p>
            <a:r>
              <a:rPr lang="en-US" sz="1200" dirty="0"/>
              <a:t>Relationship with suppliers</a:t>
            </a:r>
          </a:p>
          <a:p>
            <a:endParaRPr lang="en-US" sz="1200" dirty="0"/>
          </a:p>
          <a:p>
            <a:endParaRPr lang="en-US" sz="1200" dirty="0"/>
          </a:p>
          <a:p>
            <a:endParaRPr lang="en-US" sz="12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FINANCES</a:t>
            </a:r>
          </a:p>
        </p:txBody>
      </p:sp>
      <p:pic>
        <p:nvPicPr>
          <p:cNvPr id="4" name="Picture 3" descr="SP20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" cy="555690"/>
          </a:xfrm>
          <a:prstGeom prst="rect">
            <a:avLst/>
          </a:prstGeom>
          <a:noFill/>
        </p:spPr>
      </p:pic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en-US" dirty="0"/>
              <a:t>CONTACT BOOK KEEPER : </a:t>
            </a:r>
          </a:p>
          <a:p>
            <a:pPr algn="ctr">
              <a:buNone/>
            </a:pPr>
            <a:r>
              <a:rPr lang="en-US" dirty="0"/>
              <a:t>GLOBAL ACCOUNTING - DIRK GREEN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SP">
      <a:dk1>
        <a:srgbClr val="363636"/>
      </a:dk1>
      <a:lt1>
        <a:srgbClr val="A2A2A2"/>
      </a:lt1>
      <a:dk2>
        <a:srgbClr val="006000"/>
      </a:dk2>
      <a:lt2>
        <a:srgbClr val="FFFFFF"/>
      </a:lt2>
      <a:accent1>
        <a:srgbClr val="00B050"/>
      </a:accent1>
      <a:accent2>
        <a:srgbClr val="008000"/>
      </a:accent2>
      <a:accent3>
        <a:srgbClr val="00CC00"/>
      </a:accent3>
      <a:accent4>
        <a:srgbClr val="FFFFFF"/>
      </a:accent4>
      <a:accent5>
        <a:srgbClr val="008000"/>
      </a:accent5>
      <a:accent6>
        <a:srgbClr val="00CC00"/>
      </a:accent6>
      <a:hlink>
        <a:srgbClr val="008000"/>
      </a:hlink>
      <a:folHlink>
        <a:srgbClr val="D8D8D8"/>
      </a:folHlink>
    </a:clrScheme>
    <a:fontScheme name="SP">
      <a:majorFont>
        <a:latin typeface="Aharoni"/>
        <a:ea typeface=""/>
        <a:cs typeface=""/>
      </a:majorFont>
      <a:minorFont>
        <a:latin typeface="Berlin Sans FB"/>
        <a:ea typeface=""/>
        <a:cs typeface="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491</TotalTime>
  <Words>437</Words>
  <Application>Microsoft Office PowerPoint</Application>
  <PresentationFormat>On-screen Show (4:3)</PresentationFormat>
  <Paragraphs>158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Aharoni</vt:lpstr>
      <vt:lpstr>Arial</vt:lpstr>
      <vt:lpstr>Berlin Sans FB</vt:lpstr>
      <vt:lpstr>Wingdings</vt:lpstr>
      <vt:lpstr>Office Theme</vt:lpstr>
      <vt:lpstr>COMPANY PROFILE CONTENTS:</vt:lpstr>
      <vt:lpstr>COMPANY DATA</vt:lpstr>
      <vt:lpstr>ORGANISATION STRUCTURE</vt:lpstr>
      <vt:lpstr>PRODUCTS &amp; SERVICES</vt:lpstr>
      <vt:lpstr>CAPACITY</vt:lpstr>
      <vt:lpstr>FACILITIES</vt:lpstr>
      <vt:lpstr>STANDARDS &amp; QUALITY CONTROL</vt:lpstr>
      <vt:lpstr>FINANCES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SP2000 ROADS (PTY) LTD COMPANY PROFILE</dc:title>
  <dc:creator>user</dc:creator>
  <cp:lastModifiedBy>SP2000</cp:lastModifiedBy>
  <cp:revision>66</cp:revision>
  <cp:lastPrinted>2017-10-31T08:55:58Z</cp:lastPrinted>
  <dcterms:created xsi:type="dcterms:W3CDTF">2010-06-17T09:57:32Z</dcterms:created>
  <dcterms:modified xsi:type="dcterms:W3CDTF">2018-06-06T12:45:13Z</dcterms:modified>
</cp:coreProperties>
</file>